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  <p:sp>
        <p:nvSpPr>
          <p:cNvPr id="28" name="Titel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cxnSp>
        <p:nvCxnSpPr>
          <p:cNvPr id="8" name="Rechte verbindingslijn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Tijdelijke aanduiding voor datum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37C60-AA9D-495D-9EE7-5008821F0A91}" type="datetimeFigureOut">
              <a:rPr lang="nl-NL" smtClean="0"/>
              <a:pPr/>
              <a:t>14-6-2018</a:t>
            </a:fld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4F07DC-72C9-44E5-96CE-440E53D1EFC9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3037C60-AA9D-495D-9EE7-5008821F0A91}" type="datetimeFigureOut">
              <a:rPr lang="nl-NL" smtClean="0"/>
              <a:pPr/>
              <a:t>14-6-2018</a:t>
            </a:fld>
            <a:endParaRPr lang="nl-NL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94F07DC-72C9-44E5-96CE-440E53D1EFC9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tel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37C60-AA9D-495D-9EE7-5008821F0A91}" type="datetimeFigureOut">
              <a:rPr lang="nl-NL" smtClean="0"/>
              <a:pPr/>
              <a:t>14-6-2018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07DC-72C9-44E5-96CE-440E53D1EFC9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cxnSp>
        <p:nvCxnSpPr>
          <p:cNvPr id="7" name="Rechte verbindingslijn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37C60-AA9D-495D-9EE7-5008821F0A91}" type="datetimeFigureOut">
              <a:rPr lang="nl-NL" smtClean="0"/>
              <a:pPr/>
              <a:t>14-6-2018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07DC-72C9-44E5-96CE-440E53D1EFC9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1" name="Tijdelijke aanduiding voor inhoud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3" name="Tijdelijke aanduiding voor inhoud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07DC-72C9-44E5-96CE-440E53D1EFC9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37C60-AA9D-495D-9EE7-5008821F0A91}" type="datetimeFigureOut">
              <a:rPr lang="nl-NL" smtClean="0"/>
              <a:pPr/>
              <a:t>14-6-2018</a:t>
            </a:fld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32" name="Tijdelijke aanduiding voor inhoud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34" name="Tijdelijke aanduiding voor inhoud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37C60-AA9D-495D-9EE7-5008821F0A91}" type="datetimeFigureOut">
              <a:rPr lang="nl-NL" smtClean="0"/>
              <a:pPr/>
              <a:t>14-6-2018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07DC-72C9-44E5-96CE-440E53D1EFC9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37C60-AA9D-495D-9EE7-5008821F0A91}" type="datetimeFigureOut">
              <a:rPr lang="nl-NL" smtClean="0"/>
              <a:pPr/>
              <a:t>14-6-2018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07DC-72C9-44E5-96CE-440E53D1EFC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jdelijke aanduiding voor inhoud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31" name="Titel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3037C60-AA9D-495D-9EE7-5008821F0A91}" type="datetimeFigureOut">
              <a:rPr lang="nl-NL" smtClean="0"/>
              <a:pPr/>
              <a:t>14-6-2018</a:t>
            </a:fld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94F07DC-72C9-44E5-96CE-440E53D1EFC9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nl-NL" smtClean="0"/>
              <a:t>Klik op het pictogram als u een afbeelding wilt toevoegen</a:t>
            </a:r>
            <a:endParaRPr kumimoji="0"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37C60-AA9D-495D-9EE7-5008821F0A91}" type="datetimeFigureOut">
              <a:rPr lang="nl-NL" smtClean="0"/>
              <a:pPr/>
              <a:t>14-6-2018</a:t>
            </a:fld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4F07DC-72C9-44E5-96CE-440E53D1EFC9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37C60-AA9D-495D-9EE7-5008821F0A91}" type="datetimeFigureOut">
              <a:rPr lang="nl-NL" smtClean="0"/>
              <a:pPr/>
              <a:t>14-6-2018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07DC-72C9-44E5-96CE-440E53D1EFC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37C60-AA9D-495D-9EE7-5008821F0A91}" type="datetimeFigureOut">
              <a:rPr lang="nl-NL" smtClean="0"/>
              <a:pPr/>
              <a:t>14-6-2018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07DC-72C9-44E5-96CE-440E53D1EFC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24" name="Tijdelijke aanduiding voor datum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3037C60-AA9D-495D-9EE7-5008821F0A91}" type="datetimeFigureOut">
              <a:rPr lang="nl-NL" smtClean="0"/>
              <a:pPr/>
              <a:t>14-6-2018</a:t>
            </a:fld>
            <a:endParaRPr lang="nl-NL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94F07DC-72C9-44E5-96CE-440E53D1EFC9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5" name="Tijdelijke aanduiding voor titel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ntoen.nu/nl/tweedewereldoorlo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fjRAfn3pgg?t=3m34s" TargetMode="External"/><Relationship Id="rId2" Type="http://schemas.openxmlformats.org/officeDocument/2006/relationships/hyperlink" Target="http://www.tante-roosje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b="1" dirty="0" smtClean="0"/>
              <a:t>Les 1 - 1940-1945 | De Tweede Wereldoorlog</a:t>
            </a:r>
          </a:p>
          <a:p>
            <a:r>
              <a:rPr lang="nl-NL" dirty="0" smtClean="0"/>
              <a:t>Waarom is Nederland in 1940 bezet?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980728"/>
            <a:ext cx="8305800" cy="1981200"/>
          </a:xfrm>
        </p:spPr>
        <p:txBody>
          <a:bodyPr/>
          <a:lstStyle/>
          <a:p>
            <a:r>
              <a:rPr lang="nl-NL" sz="3600" b="1" dirty="0" smtClean="0"/>
              <a:t>Waarom doen mensen zoals ze doen?</a:t>
            </a:r>
            <a:br>
              <a:rPr lang="nl-NL" sz="3600" b="1" dirty="0" smtClean="0"/>
            </a:br>
            <a:r>
              <a:rPr lang="nl-NL" sz="3600" b="1" dirty="0" smtClean="0"/>
              <a:t>-</a:t>
            </a:r>
            <a:br>
              <a:rPr lang="nl-NL" sz="3600" b="1" dirty="0" smtClean="0"/>
            </a:br>
            <a:r>
              <a:rPr lang="nl-NL" sz="3600" b="1" dirty="0" smtClean="0"/>
              <a:t>Het oorlogsverhaal van Tante Roosje</a:t>
            </a:r>
            <a:endParaRPr lang="nl-NL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nl-NL" sz="3600" dirty="0" smtClean="0"/>
              <a:t>Opdracht 1: Wat weet jij van de Tweede Wereldoorlog?</a:t>
            </a: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4" name="Afbeelding 3" descr="0202nachholland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1467570"/>
            <a:ext cx="6192688" cy="46219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l-NL" dirty="0" smtClean="0"/>
              <a:t>Jullie gaan nu een kort filmpje kijken over Nederland tijdens de Tweede Wereldoorlog. Bedenk van tevoren een antwoord op deze vragen:</a:t>
            </a:r>
          </a:p>
          <a:p>
            <a:r>
              <a:rPr lang="nl-NL" sz="2000" b="1" i="1" dirty="0" smtClean="0"/>
              <a:t>Waarom is Nederland in 1945 door Duitse soldaten bezet? </a:t>
            </a:r>
            <a:endParaRPr lang="nl-NL" sz="2000" dirty="0" smtClean="0"/>
          </a:p>
          <a:p>
            <a:r>
              <a:rPr lang="nl-NL" sz="2000" b="1" i="1" dirty="0" smtClean="0"/>
              <a:t>Wat was het meest ingrijpende gevolg daarvan?</a:t>
            </a:r>
            <a:endParaRPr lang="nl-NL" b="1" i="1" dirty="0" smtClean="0"/>
          </a:p>
          <a:p>
            <a:pPr>
              <a:buNone/>
            </a:pPr>
            <a:endParaRPr lang="nl-NL" dirty="0" smtClean="0"/>
          </a:p>
          <a:p>
            <a:pPr>
              <a:buNone/>
            </a:pPr>
            <a:endParaRPr lang="nl-NL" u="sng" dirty="0" smtClean="0">
              <a:hlinkClick r:id="rId2"/>
            </a:endParaRPr>
          </a:p>
          <a:p>
            <a:r>
              <a:rPr lang="nl-NL" dirty="0" smtClean="0"/>
              <a:t>Filmpje: </a:t>
            </a:r>
            <a:r>
              <a:rPr lang="nl-NL" u="sng" dirty="0" smtClean="0">
                <a:hlinkClick r:id="rId2"/>
              </a:rPr>
              <a:t>https://www.entoen.nu/nl/tweedewereldoorlog</a:t>
            </a:r>
            <a:endParaRPr lang="nl-NL" dirty="0" smtClean="0"/>
          </a:p>
          <a:p>
            <a:pPr>
              <a:buNone/>
            </a:pPr>
            <a:endParaRPr lang="nl-NL" dirty="0" smtClean="0"/>
          </a:p>
          <a:p>
            <a:pPr>
              <a:buNone/>
            </a:pPr>
            <a:endParaRPr lang="nl-NL" dirty="0" smtClean="0"/>
          </a:p>
          <a:p>
            <a:pPr>
              <a:buNone/>
            </a:pPr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Opdracht 2: Nederland bezet en bevrijd</a:t>
            </a:r>
            <a:endParaRPr lang="nl-N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i="1" dirty="0" smtClean="0"/>
              <a:t>Stel, morgen staat opeens iemand voor je huisdeur en die gaat bepalen dat je niet meer 's avonds buiten mag spelen, </a:t>
            </a:r>
            <a:r>
              <a:rPr lang="nl-NL" i="1" dirty="0" err="1" smtClean="0"/>
              <a:t>gamen</a:t>
            </a:r>
            <a:r>
              <a:rPr lang="nl-NL" i="1" dirty="0" smtClean="0"/>
              <a:t> of je favoriete sport mag beoefenen. Hoe zou je dat vinden?</a:t>
            </a:r>
            <a:endParaRPr lang="nl-NL" dirty="0" smtClean="0"/>
          </a:p>
          <a:p>
            <a:r>
              <a:rPr lang="nl-NL" i="1" dirty="0" smtClean="0"/>
              <a:t>Hoe zou je het vinden als er opeens tanks door de straten zouden rijden?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Opdracht 3</a:t>
            </a:r>
            <a:endParaRPr lang="nl-N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nl-NL" u="sng" dirty="0" smtClean="0">
              <a:hlinkClick r:id="rId2"/>
            </a:endParaRPr>
          </a:p>
          <a:p>
            <a:pPr>
              <a:buNone/>
            </a:pPr>
            <a:endParaRPr lang="nl-NL" u="sng" dirty="0" smtClean="0">
              <a:hlinkClick r:id="rId2"/>
            </a:endParaRPr>
          </a:p>
          <a:p>
            <a:pPr>
              <a:buNone/>
            </a:pPr>
            <a:endParaRPr lang="nl-NL" u="sng" dirty="0" smtClean="0">
              <a:hlinkClick r:id="rId2"/>
            </a:endParaRPr>
          </a:p>
          <a:p>
            <a:pPr algn="ctr">
              <a:buNone/>
            </a:pPr>
            <a:r>
              <a:rPr lang="nl-NL" b="1" u="sng" dirty="0" smtClean="0">
                <a:hlinkClick r:id="rId3"/>
              </a:rPr>
              <a:t>Filmfragment: In kort bestek - Het oorlogsverhaal van </a:t>
            </a:r>
            <a:r>
              <a:rPr lang="nl-NL" b="1" u="sng" dirty="0" smtClean="0">
                <a:hlinkClick r:id="rId3"/>
              </a:rPr>
              <a:t>Roosje</a:t>
            </a:r>
            <a:r>
              <a:rPr lang="nl-NL" b="1" dirty="0" smtClean="0"/>
              <a:t> </a:t>
            </a:r>
            <a:r>
              <a:rPr lang="nl-NL" sz="1800" b="1" dirty="0" smtClean="0">
                <a:solidFill>
                  <a:schemeClr val="accent5">
                    <a:lumMod val="75000"/>
                  </a:schemeClr>
                </a:solidFill>
              </a:rPr>
              <a:t>(optioneel)</a:t>
            </a:r>
            <a:endParaRPr lang="nl-NL" sz="1800" dirty="0" smtClean="0">
              <a:solidFill>
                <a:schemeClr val="accent5">
                  <a:lumMod val="75000"/>
                </a:schemeClr>
              </a:solidFill>
              <a:hlinkClick r:id="rId2"/>
            </a:endParaRPr>
          </a:p>
          <a:p>
            <a:pPr algn="ctr">
              <a:buNone/>
            </a:pPr>
            <a:endParaRPr lang="nl-NL" u="sng" dirty="0" smtClean="0">
              <a:hlinkClick r:id="rId2"/>
            </a:endParaRPr>
          </a:p>
          <a:p>
            <a:pPr algn="ctr">
              <a:buNone/>
            </a:pPr>
            <a:r>
              <a:rPr lang="nl-NL" u="sng" dirty="0" err="1" smtClean="0">
                <a:hlinkClick r:id="rId2"/>
              </a:rPr>
              <a:t>www.tante-roosje.com</a:t>
            </a:r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Het oorlogsverhaal van tante Roosje.</a:t>
            </a:r>
            <a:endParaRPr lang="nl-NL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54</TotalTime>
  <Words>161</Words>
  <Application>Microsoft Office PowerPoint</Application>
  <PresentationFormat>Diavoorstelling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6" baseType="lpstr">
      <vt:lpstr>Papier</vt:lpstr>
      <vt:lpstr>Waarom doen mensen zoals ze doen? - Het oorlogsverhaal van Tante Roosje</vt:lpstr>
      <vt:lpstr>Opdracht 1: Wat weet jij van de Tweede Wereldoorlog? </vt:lpstr>
      <vt:lpstr>Opdracht 2: Nederland bezet en bevrijd</vt:lpstr>
      <vt:lpstr>Opdracht 3</vt:lpstr>
      <vt:lpstr>Het oorlogsverhaal van tante Roosje.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Rolf</dc:creator>
  <cp:lastModifiedBy>Rolf</cp:lastModifiedBy>
  <cp:revision>18</cp:revision>
  <dcterms:created xsi:type="dcterms:W3CDTF">2018-02-11T14:24:37Z</dcterms:created>
  <dcterms:modified xsi:type="dcterms:W3CDTF">2018-06-14T16:42:17Z</dcterms:modified>
</cp:coreProperties>
</file>