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cxnSp>
        <p:nvCxnSpPr>
          <p:cNvPr id="4" name="Rechte verbindingslijn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Rechte verbindingslijn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 name="Ondertitel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nl-NL" smtClean="0"/>
              <a:t>Klik om het opmaakprofiel van de modelondertitel te bewerken</a:t>
            </a:r>
            <a:endParaRPr lang="en-US"/>
          </a:p>
        </p:txBody>
      </p:sp>
      <p:sp>
        <p:nvSpPr>
          <p:cNvPr id="28" name="Titel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nl-NL" smtClean="0"/>
              <a:t>Klik om de stijl te bewerken</a:t>
            </a:r>
            <a:endParaRPr lang="en-US"/>
          </a:p>
        </p:txBody>
      </p:sp>
      <p:sp>
        <p:nvSpPr>
          <p:cNvPr id="7" name="Tijdelijke aanduiding voor datum 14"/>
          <p:cNvSpPr>
            <a:spLocks noGrp="1"/>
          </p:cNvSpPr>
          <p:nvPr>
            <p:ph type="dt" sz="half" idx="10"/>
          </p:nvPr>
        </p:nvSpPr>
        <p:spPr/>
        <p:txBody>
          <a:bodyPr/>
          <a:lstStyle>
            <a:lvl1pPr>
              <a:defRPr/>
            </a:lvl1pPr>
          </a:lstStyle>
          <a:p>
            <a:pPr>
              <a:defRPr/>
            </a:pPr>
            <a:fld id="{9DA8DAE3-7F66-4399-97F6-0B3C2DD8A8A0}" type="datetimeFigureOut">
              <a:rPr lang="nl-NL"/>
              <a:pPr>
                <a:defRPr/>
              </a:pPr>
              <a:t>21-2-2018</a:t>
            </a:fld>
            <a:endParaRPr lang="nl-NL"/>
          </a:p>
        </p:txBody>
      </p:sp>
      <p:sp>
        <p:nvSpPr>
          <p:cNvPr id="8" name="Tijdelijke aanduiding voor dianummer 15"/>
          <p:cNvSpPr>
            <a:spLocks noGrp="1"/>
          </p:cNvSpPr>
          <p:nvPr>
            <p:ph type="sldNum" sz="quarter" idx="11"/>
          </p:nvPr>
        </p:nvSpPr>
        <p:spPr/>
        <p:txBody>
          <a:bodyPr/>
          <a:lstStyle>
            <a:lvl1pPr>
              <a:defRPr/>
            </a:lvl1pPr>
          </a:lstStyle>
          <a:p>
            <a:pPr>
              <a:defRPr/>
            </a:pPr>
            <a:fld id="{F3C9E1F8-67FF-4452-8291-F9F45A9E405B}" type="slidenum">
              <a:rPr lang="nl-NL"/>
              <a:pPr>
                <a:defRPr/>
              </a:pPr>
              <a:t>‹nr.›</a:t>
            </a:fld>
            <a:endParaRPr lang="nl-NL"/>
          </a:p>
        </p:txBody>
      </p:sp>
      <p:sp>
        <p:nvSpPr>
          <p:cNvPr id="10" name="Tijdelijke aanduiding voor voettekst 16"/>
          <p:cNvSpPr>
            <a:spLocks noGrp="1"/>
          </p:cNvSpPr>
          <p:nvPr>
            <p:ph type="ftr" sz="quarter" idx="12"/>
          </p:nvPr>
        </p:nvSpPr>
        <p:spPr/>
        <p:txBody>
          <a:bodyPr/>
          <a:lstStyle>
            <a:lvl1pPr>
              <a:defRPr/>
            </a:lvl1pPr>
          </a:lstStyle>
          <a:p>
            <a:pPr>
              <a:defRPr/>
            </a:pPr>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9" name="Tijdelijke aanduiding voor inhoud 8"/>
          <p:cNvSpPr>
            <a:spLocks noGrp="1"/>
          </p:cNvSpPr>
          <p:nvPr>
            <p:ph idx="1"/>
          </p:nvPr>
        </p:nvSpPr>
        <p:spPr>
          <a:xfrm>
            <a:off x="457200" y="1524000"/>
            <a:ext cx="8229600" cy="4572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17" name="Titel 16"/>
          <p:cNvSpPr>
            <a:spLocks noGrp="1"/>
          </p:cNvSpPr>
          <p:nvPr>
            <p:ph type="title"/>
          </p:nvPr>
        </p:nvSpPr>
        <p:spPr/>
        <p:txBody>
          <a:bodyPr rtlCol="0"/>
          <a:lstStyle/>
          <a:p>
            <a:r>
              <a:rPr lang="nl-NL" smtClean="0"/>
              <a:t>Klik om de stijl te bewerken</a:t>
            </a:r>
            <a:endParaRPr lang="en-US"/>
          </a:p>
        </p:txBody>
      </p:sp>
      <p:sp>
        <p:nvSpPr>
          <p:cNvPr id="4" name="Tijdelijke aanduiding voor datum 23"/>
          <p:cNvSpPr>
            <a:spLocks noGrp="1"/>
          </p:cNvSpPr>
          <p:nvPr>
            <p:ph type="dt" sz="half" idx="10"/>
          </p:nvPr>
        </p:nvSpPr>
        <p:spPr/>
        <p:txBody>
          <a:bodyPr/>
          <a:lstStyle>
            <a:lvl1pPr>
              <a:defRPr/>
            </a:lvl1pPr>
          </a:lstStyle>
          <a:p>
            <a:pPr>
              <a:defRPr/>
            </a:pPr>
            <a:fld id="{DF339048-8269-466B-BC7D-0448DA512051}" type="datetimeFigureOut">
              <a:rPr lang="nl-NL"/>
              <a:pPr>
                <a:defRPr/>
              </a:pPr>
              <a:t>21-2-2018</a:t>
            </a:fld>
            <a:endParaRPr lang="nl-NL"/>
          </a:p>
        </p:txBody>
      </p:sp>
      <p:sp>
        <p:nvSpPr>
          <p:cNvPr id="5" name="Tijdelijke aanduiding voor voettekst 9"/>
          <p:cNvSpPr>
            <a:spLocks noGrp="1"/>
          </p:cNvSpPr>
          <p:nvPr>
            <p:ph type="ftr" sz="quarter" idx="11"/>
          </p:nvPr>
        </p:nvSpPr>
        <p:spPr/>
        <p:txBody>
          <a:bodyPr/>
          <a:lstStyle>
            <a:lvl1pPr>
              <a:defRPr/>
            </a:lvl1pPr>
          </a:lstStyle>
          <a:p>
            <a:pPr>
              <a:defRPr/>
            </a:pPr>
            <a:endParaRPr lang="nl-NL"/>
          </a:p>
        </p:txBody>
      </p:sp>
      <p:sp>
        <p:nvSpPr>
          <p:cNvPr id="6" name="Tijdelijke aanduiding voor dianummer 21"/>
          <p:cNvSpPr>
            <a:spLocks noGrp="1"/>
          </p:cNvSpPr>
          <p:nvPr>
            <p:ph type="sldNum" sz="quarter" idx="12"/>
          </p:nvPr>
        </p:nvSpPr>
        <p:spPr/>
        <p:txBody>
          <a:bodyPr/>
          <a:lstStyle>
            <a:lvl1pPr>
              <a:defRPr/>
            </a:lvl1pPr>
          </a:lstStyle>
          <a:p>
            <a:pPr>
              <a:defRPr/>
            </a:pPr>
            <a:fld id="{A76CC67C-C1D3-4801-BE3F-8E2DD6B9575B}" type="slidenum">
              <a:rPr lang="nl-NL"/>
              <a:pPr>
                <a:defRPr/>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cxnSp>
        <p:nvCxnSpPr>
          <p:cNvPr id="4" name="Rechte verbindingslijn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nl-NL" smtClean="0"/>
              <a:t>Klik om de stijl te bewerken</a:t>
            </a:r>
            <a:endParaRPr lang="en-US"/>
          </a:p>
        </p:txBody>
      </p:sp>
      <p:sp>
        <p:nvSpPr>
          <p:cNvPr id="3" name="Tijdelijke aanduiding voor tekst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nl-NL" smtClean="0"/>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fld id="{CA163884-FE6A-4AE0-947A-8C352F82BD33}" type="datetimeFigureOut">
              <a:rPr lang="nl-NL"/>
              <a:pPr>
                <a:defRPr/>
              </a:pPr>
              <a:t>21-2-2018</a:t>
            </a:fld>
            <a:endParaRPr 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F210054E-3E17-44EB-89B3-C29AE7A971D2}" type="slidenum">
              <a:rPr lang="nl-NL"/>
              <a:pPr>
                <a:defRPr/>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11" name="Tijdelijke aanduiding voor inhoud 10"/>
          <p:cNvSpPr>
            <a:spLocks noGrp="1"/>
          </p:cNvSpPr>
          <p:nvPr>
            <p:ph sz="half" idx="1"/>
          </p:nvPr>
        </p:nvSpPr>
        <p:spPr>
          <a:xfrm>
            <a:off x="457200" y="1524000"/>
            <a:ext cx="4059936" cy="4572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13" name="Tijdelijke aanduiding voor inhoud 12"/>
          <p:cNvSpPr>
            <a:spLocks noGrp="1"/>
          </p:cNvSpPr>
          <p:nvPr>
            <p:ph sz="half" idx="2"/>
          </p:nvPr>
        </p:nvSpPr>
        <p:spPr>
          <a:xfrm>
            <a:off x="4648200" y="1524000"/>
            <a:ext cx="4059936" cy="4572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5" name="Tijdelijke aanduiding voor datum 23"/>
          <p:cNvSpPr>
            <a:spLocks noGrp="1"/>
          </p:cNvSpPr>
          <p:nvPr>
            <p:ph type="dt" sz="half" idx="10"/>
          </p:nvPr>
        </p:nvSpPr>
        <p:spPr/>
        <p:txBody>
          <a:bodyPr/>
          <a:lstStyle>
            <a:lvl1pPr>
              <a:defRPr/>
            </a:lvl1pPr>
          </a:lstStyle>
          <a:p>
            <a:pPr>
              <a:defRPr/>
            </a:pPr>
            <a:fld id="{9E86C65C-18B2-42B0-8835-E1C8A12B5D40}" type="datetimeFigureOut">
              <a:rPr lang="nl-NL"/>
              <a:pPr>
                <a:defRPr/>
              </a:pPr>
              <a:t>21-2-2018</a:t>
            </a:fld>
            <a:endParaRPr lang="nl-NL"/>
          </a:p>
        </p:txBody>
      </p:sp>
      <p:sp>
        <p:nvSpPr>
          <p:cNvPr id="6" name="Tijdelijke aanduiding voor voettekst 9"/>
          <p:cNvSpPr>
            <a:spLocks noGrp="1"/>
          </p:cNvSpPr>
          <p:nvPr>
            <p:ph type="ftr" sz="quarter" idx="11"/>
          </p:nvPr>
        </p:nvSpPr>
        <p:spPr/>
        <p:txBody>
          <a:bodyPr/>
          <a:lstStyle>
            <a:lvl1pPr>
              <a:defRPr/>
            </a:lvl1pPr>
          </a:lstStyle>
          <a:p>
            <a:pPr>
              <a:defRPr/>
            </a:pPr>
            <a:endParaRPr lang="nl-NL"/>
          </a:p>
        </p:txBody>
      </p:sp>
      <p:sp>
        <p:nvSpPr>
          <p:cNvPr id="7" name="Tijdelijke aanduiding voor dianummer 21"/>
          <p:cNvSpPr>
            <a:spLocks noGrp="1"/>
          </p:cNvSpPr>
          <p:nvPr>
            <p:ph type="sldNum" sz="quarter" idx="12"/>
          </p:nvPr>
        </p:nvSpPr>
        <p:spPr/>
        <p:txBody>
          <a:bodyPr/>
          <a:lstStyle>
            <a:lvl1pPr>
              <a:defRPr/>
            </a:lvl1pPr>
          </a:lstStyle>
          <a:p>
            <a:pPr>
              <a:defRPr/>
            </a:pPr>
            <a:fld id="{0004DE58-A11E-43FA-83C8-D489A89BE02D}" type="slidenum">
              <a:rPr lang="nl-NL"/>
              <a:pPr>
                <a:defRPr/>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cxnSp>
        <p:nvCxnSpPr>
          <p:cNvPr id="7" name="Rechte verbindingslijn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Rechte verbindingslijn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ijdelijke aanduiding voor tekst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nl-NL" smtClean="0"/>
              <a:t>Klik om de modelstijlen te bewerken</a:t>
            </a:r>
          </a:p>
        </p:txBody>
      </p:sp>
      <p:sp>
        <p:nvSpPr>
          <p:cNvPr id="32" name="Tijdelijke aanduiding voor inhoud 31"/>
          <p:cNvSpPr>
            <a:spLocks noGrp="1"/>
          </p:cNvSpPr>
          <p:nvPr>
            <p:ph sz="half" idx="2"/>
          </p:nvPr>
        </p:nvSpPr>
        <p:spPr>
          <a:xfrm>
            <a:off x="457200" y="2201896"/>
            <a:ext cx="4038600" cy="391363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34" name="Tijdelijke aanduiding voor inhoud 33"/>
          <p:cNvSpPr>
            <a:spLocks noGrp="1"/>
          </p:cNvSpPr>
          <p:nvPr>
            <p:ph sz="quarter" idx="4"/>
          </p:nvPr>
        </p:nvSpPr>
        <p:spPr>
          <a:xfrm>
            <a:off x="4649788" y="2201896"/>
            <a:ext cx="4038600" cy="391363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2" name="Titel 1"/>
          <p:cNvSpPr>
            <a:spLocks noGrp="1"/>
          </p:cNvSpPr>
          <p:nvPr>
            <p:ph type="title"/>
          </p:nvPr>
        </p:nvSpPr>
        <p:spPr>
          <a:xfrm>
            <a:off x="457200" y="155448"/>
            <a:ext cx="8229600" cy="1143000"/>
          </a:xfrm>
        </p:spPr>
        <p:txBody>
          <a:bodyPr/>
          <a:lstStyle>
            <a:lvl1pPr>
              <a:defRPr/>
            </a:lvl1pPr>
          </a:lstStyle>
          <a:p>
            <a:r>
              <a:rPr lang="nl-NL" smtClean="0"/>
              <a:t>Klik om de stijl te bewerken</a:t>
            </a:r>
            <a:endParaRPr lang="en-US"/>
          </a:p>
        </p:txBody>
      </p:sp>
      <p:sp>
        <p:nvSpPr>
          <p:cNvPr id="12" name="Tijdelijke aanduiding voor tekst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nl-NL" smtClean="0"/>
              <a:t>Klik om de modelstijlen te bewerken</a:t>
            </a:r>
          </a:p>
        </p:txBody>
      </p:sp>
      <p:sp>
        <p:nvSpPr>
          <p:cNvPr id="9" name="Tijdelijke aanduiding voor dianummer 8"/>
          <p:cNvSpPr>
            <a:spLocks noGrp="1"/>
          </p:cNvSpPr>
          <p:nvPr>
            <p:ph type="sldNum" sz="quarter" idx="10"/>
          </p:nvPr>
        </p:nvSpPr>
        <p:spPr/>
        <p:txBody>
          <a:bodyPr/>
          <a:lstStyle>
            <a:lvl1pPr>
              <a:defRPr/>
            </a:lvl1pPr>
          </a:lstStyle>
          <a:p>
            <a:pPr>
              <a:defRPr/>
            </a:pPr>
            <a:fld id="{CF498471-62BC-4AC9-8B4A-EA2551454E54}" type="slidenum">
              <a:rPr lang="nl-NL"/>
              <a:pPr>
                <a:defRPr/>
              </a:pPr>
              <a:t>‹nr.›</a:t>
            </a:fld>
            <a:endParaRPr lang="nl-NL"/>
          </a:p>
        </p:txBody>
      </p:sp>
      <p:sp>
        <p:nvSpPr>
          <p:cNvPr id="10" name="Tijdelijke aanduiding voor voettekst 7"/>
          <p:cNvSpPr>
            <a:spLocks noGrp="1"/>
          </p:cNvSpPr>
          <p:nvPr>
            <p:ph type="ftr" sz="quarter" idx="11"/>
          </p:nvPr>
        </p:nvSpPr>
        <p:spPr/>
        <p:txBody>
          <a:bodyPr/>
          <a:lstStyle>
            <a:lvl1pPr>
              <a:defRPr/>
            </a:lvl1pPr>
          </a:lstStyle>
          <a:p>
            <a:pPr>
              <a:defRPr/>
            </a:pPr>
            <a:endParaRPr lang="nl-NL"/>
          </a:p>
        </p:txBody>
      </p:sp>
      <p:sp>
        <p:nvSpPr>
          <p:cNvPr id="11" name="Tijdelijke aanduiding voor datum 6"/>
          <p:cNvSpPr>
            <a:spLocks noGrp="1"/>
          </p:cNvSpPr>
          <p:nvPr>
            <p:ph type="dt" sz="half" idx="12"/>
          </p:nvPr>
        </p:nvSpPr>
        <p:spPr/>
        <p:txBody>
          <a:bodyPr/>
          <a:lstStyle>
            <a:lvl1pPr>
              <a:defRPr/>
            </a:lvl1pPr>
          </a:lstStyle>
          <a:p>
            <a:pPr>
              <a:defRPr/>
            </a:pPr>
            <a:fld id="{EE3DF497-48B6-47E7-90E2-39356B57EADA}" type="datetimeFigureOut">
              <a:rPr lang="nl-NL"/>
              <a:pPr>
                <a:defRPr/>
              </a:pPr>
              <a:t>21-2-2018</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datum 23"/>
          <p:cNvSpPr>
            <a:spLocks noGrp="1"/>
          </p:cNvSpPr>
          <p:nvPr>
            <p:ph type="dt" sz="half" idx="10"/>
          </p:nvPr>
        </p:nvSpPr>
        <p:spPr/>
        <p:txBody>
          <a:bodyPr/>
          <a:lstStyle>
            <a:lvl1pPr>
              <a:defRPr/>
            </a:lvl1pPr>
          </a:lstStyle>
          <a:p>
            <a:pPr>
              <a:defRPr/>
            </a:pPr>
            <a:fld id="{C54FE60C-12EC-49DE-A835-7AADDC713F02}" type="datetimeFigureOut">
              <a:rPr lang="nl-NL"/>
              <a:pPr>
                <a:defRPr/>
              </a:pPr>
              <a:t>21-2-2018</a:t>
            </a:fld>
            <a:endParaRPr lang="nl-NL"/>
          </a:p>
        </p:txBody>
      </p:sp>
      <p:sp>
        <p:nvSpPr>
          <p:cNvPr id="4" name="Tijdelijke aanduiding voor voettekst 9"/>
          <p:cNvSpPr>
            <a:spLocks noGrp="1"/>
          </p:cNvSpPr>
          <p:nvPr>
            <p:ph type="ftr" sz="quarter" idx="11"/>
          </p:nvPr>
        </p:nvSpPr>
        <p:spPr/>
        <p:txBody>
          <a:bodyPr/>
          <a:lstStyle>
            <a:lvl1pPr>
              <a:defRPr/>
            </a:lvl1pPr>
          </a:lstStyle>
          <a:p>
            <a:pPr>
              <a:defRPr/>
            </a:pPr>
            <a:endParaRPr lang="nl-NL"/>
          </a:p>
        </p:txBody>
      </p:sp>
      <p:sp>
        <p:nvSpPr>
          <p:cNvPr id="5" name="Tijdelijke aanduiding voor dianummer 21"/>
          <p:cNvSpPr>
            <a:spLocks noGrp="1"/>
          </p:cNvSpPr>
          <p:nvPr>
            <p:ph type="sldNum" sz="quarter" idx="12"/>
          </p:nvPr>
        </p:nvSpPr>
        <p:spPr/>
        <p:txBody>
          <a:bodyPr/>
          <a:lstStyle>
            <a:lvl1pPr>
              <a:defRPr/>
            </a:lvl1pPr>
          </a:lstStyle>
          <a:p>
            <a:pPr>
              <a:defRPr/>
            </a:pPr>
            <a:fld id="{0BD5F55E-701E-4F63-87AA-C28EEB24A465}" type="slidenum">
              <a:rPr lang="nl-NL"/>
              <a:pPr>
                <a:defRPr/>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23"/>
          <p:cNvSpPr>
            <a:spLocks noGrp="1"/>
          </p:cNvSpPr>
          <p:nvPr>
            <p:ph type="dt" sz="half" idx="10"/>
          </p:nvPr>
        </p:nvSpPr>
        <p:spPr/>
        <p:txBody>
          <a:bodyPr/>
          <a:lstStyle>
            <a:lvl1pPr>
              <a:defRPr/>
            </a:lvl1pPr>
          </a:lstStyle>
          <a:p>
            <a:pPr>
              <a:defRPr/>
            </a:pPr>
            <a:fld id="{46107BA1-005B-4A6B-AC41-2F82C176DC74}" type="datetimeFigureOut">
              <a:rPr lang="nl-NL"/>
              <a:pPr>
                <a:defRPr/>
              </a:pPr>
              <a:t>21-2-2018</a:t>
            </a:fld>
            <a:endParaRPr lang="nl-NL"/>
          </a:p>
        </p:txBody>
      </p:sp>
      <p:sp>
        <p:nvSpPr>
          <p:cNvPr id="3" name="Tijdelijke aanduiding voor voettekst 9"/>
          <p:cNvSpPr>
            <a:spLocks noGrp="1"/>
          </p:cNvSpPr>
          <p:nvPr>
            <p:ph type="ftr" sz="quarter" idx="11"/>
          </p:nvPr>
        </p:nvSpPr>
        <p:spPr/>
        <p:txBody>
          <a:bodyPr/>
          <a:lstStyle>
            <a:lvl1pPr>
              <a:defRPr/>
            </a:lvl1pPr>
          </a:lstStyle>
          <a:p>
            <a:pPr>
              <a:defRPr/>
            </a:pPr>
            <a:endParaRPr lang="nl-NL"/>
          </a:p>
        </p:txBody>
      </p:sp>
      <p:sp>
        <p:nvSpPr>
          <p:cNvPr id="4" name="Tijdelijke aanduiding voor dianummer 21"/>
          <p:cNvSpPr>
            <a:spLocks noGrp="1"/>
          </p:cNvSpPr>
          <p:nvPr>
            <p:ph type="sldNum" sz="quarter" idx="12"/>
          </p:nvPr>
        </p:nvSpPr>
        <p:spPr/>
        <p:txBody>
          <a:bodyPr/>
          <a:lstStyle>
            <a:lvl1pPr>
              <a:defRPr/>
            </a:lvl1pPr>
          </a:lstStyle>
          <a:p>
            <a:pPr>
              <a:defRPr/>
            </a:pPr>
            <a:fld id="{925E39C2-F24F-4528-89AA-E041B7F45679}" type="slidenum">
              <a:rPr lang="nl-NL"/>
              <a:pPr>
                <a:defRPr/>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9" name="Tijdelijke aanduiding voor inhoud 28"/>
          <p:cNvSpPr>
            <a:spLocks noGrp="1"/>
          </p:cNvSpPr>
          <p:nvPr>
            <p:ph sz="quarter" idx="1"/>
          </p:nvPr>
        </p:nvSpPr>
        <p:spPr>
          <a:xfrm>
            <a:off x="457200" y="457200"/>
            <a:ext cx="6248400" cy="5715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3" name="Tijdelijke aanduiding voor tekst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nl-NL" smtClean="0"/>
              <a:t>Klik om de modelstijlen te bewerken</a:t>
            </a:r>
          </a:p>
        </p:txBody>
      </p:sp>
      <p:sp>
        <p:nvSpPr>
          <p:cNvPr id="31" name="Titel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nl-NL" smtClean="0"/>
              <a:t>Klik om de stijl te bewerken</a:t>
            </a:r>
            <a:endParaRPr lang="en-US"/>
          </a:p>
        </p:txBody>
      </p:sp>
      <p:sp>
        <p:nvSpPr>
          <p:cNvPr id="5" name="Tijdelijke aanduiding voor datum 7"/>
          <p:cNvSpPr>
            <a:spLocks noGrp="1"/>
          </p:cNvSpPr>
          <p:nvPr>
            <p:ph type="dt" sz="half" idx="10"/>
          </p:nvPr>
        </p:nvSpPr>
        <p:spPr/>
        <p:txBody>
          <a:bodyPr/>
          <a:lstStyle>
            <a:lvl1pPr>
              <a:defRPr/>
            </a:lvl1pPr>
          </a:lstStyle>
          <a:p>
            <a:pPr>
              <a:defRPr/>
            </a:pPr>
            <a:fld id="{FA44C004-9399-4204-BA2B-4B28518B7985}" type="datetimeFigureOut">
              <a:rPr lang="nl-NL"/>
              <a:pPr>
                <a:defRPr/>
              </a:pPr>
              <a:t>21-2-2018</a:t>
            </a:fld>
            <a:endParaRPr lang="nl-NL"/>
          </a:p>
        </p:txBody>
      </p:sp>
      <p:sp>
        <p:nvSpPr>
          <p:cNvPr id="6" name="Tijdelijke aanduiding voor dianummer 8"/>
          <p:cNvSpPr>
            <a:spLocks noGrp="1"/>
          </p:cNvSpPr>
          <p:nvPr>
            <p:ph type="sldNum" sz="quarter" idx="11"/>
          </p:nvPr>
        </p:nvSpPr>
        <p:spPr/>
        <p:txBody>
          <a:bodyPr/>
          <a:lstStyle>
            <a:lvl1pPr>
              <a:defRPr/>
            </a:lvl1pPr>
          </a:lstStyle>
          <a:p>
            <a:pPr>
              <a:defRPr/>
            </a:pPr>
            <a:fld id="{47655E41-E5CA-44C7-B3E1-0E5A97332E8E}" type="slidenum">
              <a:rPr lang="nl-NL"/>
              <a:pPr>
                <a:defRPr/>
              </a:pPr>
              <a:t>‹nr.›</a:t>
            </a:fld>
            <a:endParaRPr lang="nl-NL"/>
          </a:p>
        </p:txBody>
      </p:sp>
      <p:sp>
        <p:nvSpPr>
          <p:cNvPr id="7" name="Tijdelijke aanduiding voor voettekst 9"/>
          <p:cNvSpPr>
            <a:spLocks noGrp="1"/>
          </p:cNvSpPr>
          <p:nvPr>
            <p:ph type="ftr" sz="quarter" idx="12"/>
          </p:nvPr>
        </p:nvSpPr>
        <p:spPr/>
        <p:txBody>
          <a:bodyPr/>
          <a:lstStyle>
            <a:lvl1pPr>
              <a:defRPr/>
            </a:lvl1pPr>
          </a:lstStyle>
          <a:p>
            <a:pPr>
              <a:defRPr/>
            </a:pPr>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nl-NL" smtClean="0"/>
              <a:t>Klik om de stijl te bewerken</a:t>
            </a:r>
            <a:endParaRPr lang="en-US"/>
          </a:p>
        </p:txBody>
      </p:sp>
      <p:sp>
        <p:nvSpPr>
          <p:cNvPr id="3" name="Tijdelijke aanduiding voor afbeelding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nl-NL" noProof="0" smtClean="0"/>
              <a:t>Klik op het pictogram als u een afbeelding wilt toevoegen</a:t>
            </a:r>
            <a:endParaRPr lang="en-US" noProof="0"/>
          </a:p>
        </p:txBody>
      </p:sp>
      <p:sp>
        <p:nvSpPr>
          <p:cNvPr id="4" name="Tijdelijke aanduiding voor tekst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nl-NL" smtClean="0"/>
              <a:t>Klik om de modelstijlen te bewerken</a:t>
            </a:r>
          </a:p>
        </p:txBody>
      </p:sp>
      <p:sp>
        <p:nvSpPr>
          <p:cNvPr id="5" name="Tijdelijke aanduiding voor datum 7"/>
          <p:cNvSpPr>
            <a:spLocks noGrp="1"/>
          </p:cNvSpPr>
          <p:nvPr>
            <p:ph type="dt" sz="half" idx="10"/>
          </p:nvPr>
        </p:nvSpPr>
        <p:spPr/>
        <p:txBody>
          <a:bodyPr/>
          <a:lstStyle>
            <a:lvl1pPr>
              <a:defRPr/>
            </a:lvl1pPr>
          </a:lstStyle>
          <a:p>
            <a:pPr>
              <a:defRPr/>
            </a:pPr>
            <a:fld id="{58EA7713-4E95-4203-BA4C-62CD0508F0DB}" type="datetimeFigureOut">
              <a:rPr lang="nl-NL"/>
              <a:pPr>
                <a:defRPr/>
              </a:pPr>
              <a:t>21-2-2018</a:t>
            </a:fld>
            <a:endParaRPr lang="nl-NL"/>
          </a:p>
        </p:txBody>
      </p:sp>
      <p:sp>
        <p:nvSpPr>
          <p:cNvPr id="6" name="Tijdelijke aanduiding voor dianummer 8"/>
          <p:cNvSpPr>
            <a:spLocks noGrp="1"/>
          </p:cNvSpPr>
          <p:nvPr>
            <p:ph type="sldNum" sz="quarter" idx="11"/>
          </p:nvPr>
        </p:nvSpPr>
        <p:spPr/>
        <p:txBody>
          <a:bodyPr/>
          <a:lstStyle>
            <a:lvl1pPr>
              <a:defRPr/>
            </a:lvl1pPr>
          </a:lstStyle>
          <a:p>
            <a:pPr>
              <a:defRPr/>
            </a:pPr>
            <a:fld id="{914F52D4-73A4-4BF1-8354-FE0A15242AF1}" type="slidenum">
              <a:rPr lang="nl-NL"/>
              <a:pPr>
                <a:defRPr/>
              </a:pPr>
              <a:t>‹nr.›</a:t>
            </a:fld>
            <a:endParaRPr lang="nl-NL"/>
          </a:p>
        </p:txBody>
      </p:sp>
      <p:sp>
        <p:nvSpPr>
          <p:cNvPr id="7" name="Tijdelijke aanduiding voor voettekst 9"/>
          <p:cNvSpPr>
            <a:spLocks noGrp="1"/>
          </p:cNvSpPr>
          <p:nvPr>
            <p:ph type="ftr" sz="quarter" idx="12"/>
          </p:nvPr>
        </p:nvSpPr>
        <p:spPr/>
        <p:txBody>
          <a:bodyPr/>
          <a:lstStyle>
            <a:lvl1pPr>
              <a:defRPr/>
            </a:lvl1pPr>
          </a:lstStyle>
          <a:p>
            <a:pPr>
              <a:defRPr/>
            </a:pPr>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23"/>
          <p:cNvSpPr>
            <a:spLocks noGrp="1"/>
          </p:cNvSpPr>
          <p:nvPr>
            <p:ph type="dt" sz="half" idx="10"/>
          </p:nvPr>
        </p:nvSpPr>
        <p:spPr/>
        <p:txBody>
          <a:bodyPr/>
          <a:lstStyle>
            <a:lvl1pPr>
              <a:defRPr/>
            </a:lvl1pPr>
          </a:lstStyle>
          <a:p>
            <a:pPr>
              <a:defRPr/>
            </a:pPr>
            <a:fld id="{B9F46368-A92E-4256-BA2E-2DB74DC82FA4}" type="datetimeFigureOut">
              <a:rPr lang="nl-NL"/>
              <a:pPr>
                <a:defRPr/>
              </a:pPr>
              <a:t>21-2-2018</a:t>
            </a:fld>
            <a:endParaRPr lang="nl-NL"/>
          </a:p>
        </p:txBody>
      </p:sp>
      <p:sp>
        <p:nvSpPr>
          <p:cNvPr id="5" name="Tijdelijke aanduiding voor voettekst 9"/>
          <p:cNvSpPr>
            <a:spLocks noGrp="1"/>
          </p:cNvSpPr>
          <p:nvPr>
            <p:ph type="ftr" sz="quarter" idx="11"/>
          </p:nvPr>
        </p:nvSpPr>
        <p:spPr/>
        <p:txBody>
          <a:bodyPr/>
          <a:lstStyle>
            <a:lvl1pPr>
              <a:defRPr/>
            </a:lvl1pPr>
          </a:lstStyle>
          <a:p>
            <a:pPr>
              <a:defRPr/>
            </a:pPr>
            <a:endParaRPr lang="nl-NL"/>
          </a:p>
        </p:txBody>
      </p:sp>
      <p:sp>
        <p:nvSpPr>
          <p:cNvPr id="6" name="Tijdelijke aanduiding voor dianummer 21"/>
          <p:cNvSpPr>
            <a:spLocks noGrp="1"/>
          </p:cNvSpPr>
          <p:nvPr>
            <p:ph type="sldNum" sz="quarter" idx="12"/>
          </p:nvPr>
        </p:nvSpPr>
        <p:spPr/>
        <p:txBody>
          <a:bodyPr/>
          <a:lstStyle>
            <a:lvl1pPr>
              <a:defRPr/>
            </a:lvl1pPr>
          </a:lstStyle>
          <a:p>
            <a:pPr>
              <a:defRPr/>
            </a:pPr>
            <a:fld id="{D98423C4-F9B7-4FCC-B7B3-609084484991}" type="slidenum">
              <a:rPr lang="nl-NL"/>
              <a:pPr>
                <a:defRPr/>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en-US"/>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23"/>
          <p:cNvSpPr>
            <a:spLocks noGrp="1"/>
          </p:cNvSpPr>
          <p:nvPr>
            <p:ph type="dt" sz="half" idx="10"/>
          </p:nvPr>
        </p:nvSpPr>
        <p:spPr/>
        <p:txBody>
          <a:bodyPr/>
          <a:lstStyle>
            <a:lvl1pPr>
              <a:defRPr/>
            </a:lvl1pPr>
          </a:lstStyle>
          <a:p>
            <a:pPr>
              <a:defRPr/>
            </a:pPr>
            <a:fld id="{3B93D04F-5F24-4245-9CA2-CA0AFF3C15BE}" type="datetimeFigureOut">
              <a:rPr lang="nl-NL"/>
              <a:pPr>
                <a:defRPr/>
              </a:pPr>
              <a:t>21-2-2018</a:t>
            </a:fld>
            <a:endParaRPr lang="nl-NL"/>
          </a:p>
        </p:txBody>
      </p:sp>
      <p:sp>
        <p:nvSpPr>
          <p:cNvPr id="5" name="Tijdelijke aanduiding voor voettekst 9"/>
          <p:cNvSpPr>
            <a:spLocks noGrp="1"/>
          </p:cNvSpPr>
          <p:nvPr>
            <p:ph type="ftr" sz="quarter" idx="11"/>
          </p:nvPr>
        </p:nvSpPr>
        <p:spPr/>
        <p:txBody>
          <a:bodyPr/>
          <a:lstStyle>
            <a:lvl1pPr>
              <a:defRPr/>
            </a:lvl1pPr>
          </a:lstStyle>
          <a:p>
            <a:pPr>
              <a:defRPr/>
            </a:pPr>
            <a:endParaRPr lang="nl-NL"/>
          </a:p>
        </p:txBody>
      </p:sp>
      <p:sp>
        <p:nvSpPr>
          <p:cNvPr id="6" name="Tijdelijke aanduiding voor dianummer 21"/>
          <p:cNvSpPr>
            <a:spLocks noGrp="1"/>
          </p:cNvSpPr>
          <p:nvPr>
            <p:ph type="sldNum" sz="quarter" idx="12"/>
          </p:nvPr>
        </p:nvSpPr>
        <p:spPr/>
        <p:txBody>
          <a:bodyPr/>
          <a:lstStyle>
            <a:lvl1pPr>
              <a:defRPr/>
            </a:lvl1pPr>
          </a:lstStyle>
          <a:p>
            <a:pPr>
              <a:defRPr/>
            </a:pPr>
            <a:fld id="{CA268E02-FC93-447C-B968-4596B20BF40F}" type="slidenum">
              <a:rPr lang="nl-NL"/>
              <a:pPr>
                <a:defRPr/>
              </a:pPr>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jdelijke aanduiding voor tekst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smtClean="0"/>
          </a:p>
        </p:txBody>
      </p:sp>
      <p:sp>
        <p:nvSpPr>
          <p:cNvPr id="24" name="Tijdelijke aanduiding voor datum 23"/>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smtClean="0">
                <a:solidFill>
                  <a:schemeClr val="tx2"/>
                </a:solidFill>
                <a:latin typeface="+mn-lt"/>
                <a:cs typeface="+mn-cs"/>
              </a:defRPr>
            </a:lvl1pPr>
          </a:lstStyle>
          <a:p>
            <a:pPr>
              <a:defRPr/>
            </a:pPr>
            <a:fld id="{2591426C-17DC-4503-9120-937932A3DDC6}" type="datetimeFigureOut">
              <a:rPr lang="nl-NL"/>
              <a:pPr>
                <a:defRPr/>
              </a:pPr>
              <a:t>21-2-2018</a:t>
            </a:fld>
            <a:endParaRPr lang="nl-NL"/>
          </a:p>
        </p:txBody>
      </p:sp>
      <p:sp>
        <p:nvSpPr>
          <p:cNvPr id="10" name="Tijdelijke aanduiding voor voettekst 9"/>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endParaRPr lang="nl-NL"/>
          </a:p>
        </p:txBody>
      </p:sp>
      <p:sp>
        <p:nvSpPr>
          <p:cNvPr id="22" name="Tijdelijke aanduiding voor dianumm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smtClean="0">
                <a:solidFill>
                  <a:schemeClr val="tx2"/>
                </a:solidFill>
                <a:latin typeface="+mn-lt"/>
                <a:cs typeface="+mn-cs"/>
              </a:defRPr>
            </a:lvl1pPr>
          </a:lstStyle>
          <a:p>
            <a:pPr>
              <a:defRPr/>
            </a:pPr>
            <a:fld id="{3C270554-7AEB-49F7-AE62-1CDEE5170D27}" type="slidenum">
              <a:rPr lang="nl-NL"/>
              <a:pPr>
                <a:defRPr/>
              </a:pPr>
              <a:t>‹nr.›</a:t>
            </a:fld>
            <a:endParaRPr lang="nl-NL"/>
          </a:p>
        </p:txBody>
      </p:sp>
      <p:sp>
        <p:nvSpPr>
          <p:cNvPr id="5" name="Tijdelijke aanduiding voor titel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nl-NL" smtClean="0"/>
              <a:t>Klik om de stijl te bewerken</a:t>
            </a:r>
            <a:endParaRPr lang="en-US"/>
          </a:p>
        </p:txBody>
      </p:sp>
    </p:spTree>
  </p:cSld>
  <p:clrMap bg1="dk1" tx1="lt1" bg2="dk2" tx2="lt2" accent1="accent1" accent2="accent2" accent3="accent3" accent4="accent4" accent5="accent5" accent6="accent6" hlink="hlink" folHlink="folHlink"/>
  <p:sldLayoutIdLst>
    <p:sldLayoutId id="2147483683" r:id="rId1"/>
    <p:sldLayoutId id="2147483677" r:id="rId2"/>
    <p:sldLayoutId id="2147483684" r:id="rId3"/>
    <p:sldLayoutId id="2147483678" r:id="rId4"/>
    <p:sldLayoutId id="2147483685" r:id="rId5"/>
    <p:sldLayoutId id="2147483679" r:id="rId6"/>
    <p:sldLayoutId id="2147483680" r:id="rId7"/>
    <p:sldLayoutId id="2147483686" r:id="rId8"/>
    <p:sldLayoutId id="2147483687" r:id="rId9"/>
    <p:sldLayoutId id="2147483681" r:id="rId10"/>
    <p:sldLayoutId id="2147483682" r:id="rId11"/>
  </p:sldLayoutIdLst>
  <p:txStyles>
    <p:title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fontAlgn="base">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fontAlgn="base">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fontAlgn="base">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fontAlgn="base">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fontAlgn="base">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457200" y="3700463"/>
            <a:ext cx="8305800" cy="1143000"/>
          </a:xfrm>
        </p:spPr>
        <p:txBody>
          <a:bodyPr/>
          <a:lstStyle/>
          <a:p>
            <a:r>
              <a:rPr lang="nl-NL" b="1" dirty="0" smtClean="0"/>
              <a:t>Les 2 – 1914-1930 | De jeugd van Roosje</a:t>
            </a:r>
          </a:p>
          <a:p>
            <a:r>
              <a:rPr lang="nl-NL" dirty="0" smtClean="0"/>
              <a:t>Pesten, uitsluiten en de ander </a:t>
            </a:r>
          </a:p>
          <a:p>
            <a:pPr fontAlgn="auto">
              <a:spcAft>
                <a:spcPts val="0"/>
              </a:spcAft>
              <a:buFont typeface="Wingdings 2"/>
              <a:buNone/>
              <a:defRPr/>
            </a:pPr>
            <a:endParaRPr lang="nl-NL" dirty="0"/>
          </a:p>
        </p:txBody>
      </p:sp>
      <p:sp>
        <p:nvSpPr>
          <p:cNvPr id="2" name="Titel 1"/>
          <p:cNvSpPr>
            <a:spLocks noGrp="1"/>
          </p:cNvSpPr>
          <p:nvPr>
            <p:ph type="ctrTitle"/>
          </p:nvPr>
        </p:nvSpPr>
        <p:spPr>
          <a:xfrm>
            <a:off x="457200" y="1433513"/>
            <a:ext cx="8305800" cy="1981200"/>
          </a:xfrm>
        </p:spPr>
        <p:txBody>
          <a:bodyPr/>
          <a:lstStyle/>
          <a:p>
            <a:pPr fontAlgn="auto">
              <a:spcAft>
                <a:spcPts val="0"/>
              </a:spcAft>
              <a:defRPr/>
            </a:pPr>
            <a:r>
              <a:rPr lang="nl-NL" sz="3600" b="1" dirty="0" smtClean="0"/>
              <a:t>Waarom doen mensen zoals ze doen?</a:t>
            </a:r>
            <a:br>
              <a:rPr lang="nl-NL" sz="3600" b="1" dirty="0" smtClean="0"/>
            </a:br>
            <a:r>
              <a:rPr lang="nl-NL" sz="3600" b="1" dirty="0" smtClean="0"/>
              <a:t>-</a:t>
            </a:r>
            <a:br>
              <a:rPr lang="nl-NL" sz="3600" b="1" dirty="0" smtClean="0"/>
            </a:br>
            <a:r>
              <a:rPr lang="nl-NL" sz="3600" b="1" dirty="0" smtClean="0"/>
              <a:t>Het oorlogsverhaal van Tante Roosje</a:t>
            </a:r>
            <a:endParaRPr lang="nl-NL"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endParaRPr lang="nl-NL" dirty="0" smtClean="0"/>
          </a:p>
          <a:p>
            <a:pPr>
              <a:buNone/>
            </a:pPr>
            <a:r>
              <a:rPr lang="nl-NL" dirty="0" smtClean="0"/>
              <a:t> </a:t>
            </a:r>
            <a:r>
              <a:rPr lang="nl-NL" i="1" dirty="0" smtClean="0"/>
              <a:t>"Als niemand mij wil, wil ik niemand, alleen mezelf. En ik zal me van niets en niemand meer wat aantrekken" </a:t>
            </a:r>
          </a:p>
          <a:p>
            <a:endParaRPr lang="nl-NL" dirty="0" smtClean="0"/>
          </a:p>
          <a:p>
            <a:r>
              <a:rPr lang="nl-NL" sz="2000" dirty="0" smtClean="0"/>
              <a:t>Waar heeft de uitspraak van Roosje naar jouw idee mee te maken? </a:t>
            </a:r>
          </a:p>
          <a:p>
            <a:r>
              <a:rPr lang="nl-NL" sz="2000" dirty="0" smtClean="0"/>
              <a:t>Waarom neemt ze dit besluit? </a:t>
            </a:r>
          </a:p>
          <a:p>
            <a:r>
              <a:rPr lang="nl-NL" sz="2000" dirty="0" smtClean="0"/>
              <a:t>Wat vinden jullie van deze uitspraak en de beslissing van Roosje? </a:t>
            </a:r>
          </a:p>
          <a:p>
            <a:r>
              <a:rPr lang="nl-NL" sz="2000" dirty="0" smtClean="0"/>
              <a:t>Kan jij je situaties voorstellen, waarin jij je niets van iemand aantrekt? </a:t>
            </a:r>
          </a:p>
          <a:p>
            <a:pPr>
              <a:buNone/>
            </a:pPr>
            <a:r>
              <a:rPr lang="nl-NL" dirty="0" smtClean="0"/>
              <a:t>	</a:t>
            </a:r>
          </a:p>
          <a:p>
            <a:endParaRPr lang="nl-NL" dirty="0"/>
          </a:p>
        </p:txBody>
      </p:sp>
      <p:sp>
        <p:nvSpPr>
          <p:cNvPr id="3" name="Titel 2"/>
          <p:cNvSpPr>
            <a:spLocks noGrp="1"/>
          </p:cNvSpPr>
          <p:nvPr>
            <p:ph type="title"/>
          </p:nvPr>
        </p:nvSpPr>
        <p:spPr/>
        <p:txBody>
          <a:bodyPr>
            <a:normAutofit fontScale="90000"/>
          </a:bodyPr>
          <a:lstStyle/>
          <a:p>
            <a:r>
              <a:rPr lang="nl-NL" dirty="0" smtClean="0"/>
              <a:t/>
            </a:r>
            <a:br>
              <a:rPr lang="nl-NL" dirty="0" smtClean="0"/>
            </a:br>
            <a:r>
              <a:rPr lang="nl-NL" dirty="0" smtClean="0"/>
              <a:t> </a:t>
            </a:r>
            <a:r>
              <a:rPr lang="nl-NL" b="1" dirty="0" smtClean="0"/>
              <a:t>Opdracht 1</a:t>
            </a:r>
            <a:endParaRPr lang="nl-N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endParaRPr lang="nl-NL" dirty="0" smtClean="0"/>
          </a:p>
          <a:p>
            <a:r>
              <a:rPr lang="nl-NL" sz="2000" dirty="0" smtClean="0"/>
              <a:t>Wat viel je op aan de antwoorden, welke verschillen en overeenkomsten heb je gehoord? </a:t>
            </a:r>
          </a:p>
          <a:p>
            <a:r>
              <a:rPr lang="nl-NL" sz="2000" dirty="0" smtClean="0"/>
              <a:t>Wat heb je geleerd van de antwoorden van je klasgenoten? </a:t>
            </a:r>
          </a:p>
          <a:p>
            <a:pPr>
              <a:buNone/>
            </a:pPr>
            <a:r>
              <a:rPr lang="nl-NL" dirty="0" smtClean="0"/>
              <a:t>	</a:t>
            </a:r>
          </a:p>
          <a:p>
            <a:endParaRPr lang="nl-NL" dirty="0"/>
          </a:p>
        </p:txBody>
      </p:sp>
      <p:sp>
        <p:nvSpPr>
          <p:cNvPr id="3" name="Titel 2"/>
          <p:cNvSpPr>
            <a:spLocks noGrp="1"/>
          </p:cNvSpPr>
          <p:nvPr>
            <p:ph type="title"/>
          </p:nvPr>
        </p:nvSpPr>
        <p:spPr/>
        <p:txBody>
          <a:bodyPr/>
          <a:lstStyle/>
          <a:p>
            <a:r>
              <a:rPr lang="nl-NL" b="1" dirty="0" smtClean="0"/>
              <a:t>Opdracht 1</a:t>
            </a:r>
            <a:endParaRPr lang="nl-NL"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pPr algn="ctr"/>
            <a:r>
              <a:rPr lang="nl-NL" b="1" dirty="0" smtClean="0"/>
              <a:t>Roosje (2 jaar oud) </a:t>
            </a:r>
            <a:endParaRPr lang="nl-NL" dirty="0"/>
          </a:p>
        </p:txBody>
      </p:sp>
      <p:pic>
        <p:nvPicPr>
          <p:cNvPr id="19458" name="Picture 2"/>
          <p:cNvPicPr>
            <a:picLocks noGrp="1" noChangeAspect="1" noChangeArrowheads="1"/>
          </p:cNvPicPr>
          <p:nvPr>
            <p:ph idx="1"/>
          </p:nvPr>
        </p:nvPicPr>
        <p:blipFill>
          <a:blip r:embed="rId2" cstate="print"/>
          <a:srcRect/>
          <a:stretch>
            <a:fillRect/>
          </a:stretch>
        </p:blipFill>
        <p:spPr bwMode="auto">
          <a:xfrm>
            <a:off x="3691328" y="1524000"/>
            <a:ext cx="1761344" cy="45720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r>
              <a:rPr lang="nl-NL" sz="2000" dirty="0" smtClean="0"/>
              <a:t>Waarom werd Roosje eigenlijk gepest? Kan jij je voorstellen dat zij zich buiten de groep voelde staan? </a:t>
            </a:r>
          </a:p>
          <a:p>
            <a:r>
              <a:rPr lang="nl-NL" sz="2000" dirty="0" smtClean="0"/>
              <a:t>Zijn er ook mensen in Nederland die uitgesloten worden? Zo ja wat zou de reden kunnen zijn en wat vind je daarvan? </a:t>
            </a:r>
          </a:p>
          <a:p>
            <a:r>
              <a:rPr lang="nl-NL" sz="2000" dirty="0" smtClean="0"/>
              <a:t>Stel, je vriendje/vriendinnetje wordt vaak uitgescholden omdat hij/zij in een woonwagenkamp of villawijk woont. Wat doe je? </a:t>
            </a:r>
          </a:p>
          <a:p>
            <a:r>
              <a:rPr lang="nl-NL" sz="2000" dirty="0" smtClean="0"/>
              <a:t>Stel, een klasgenootje van je wordt steeds uitgejouwd: "</a:t>
            </a:r>
            <a:r>
              <a:rPr lang="nl-NL" sz="2000" dirty="0" err="1" smtClean="0"/>
              <a:t>Haha</a:t>
            </a:r>
            <a:r>
              <a:rPr lang="nl-NL" sz="2000" dirty="0" smtClean="0"/>
              <a:t> jouw vader zit in de gevangenis" Wat doe je? En stel dat het </a:t>
            </a:r>
            <a:r>
              <a:rPr lang="nl-NL" sz="2000" i="1" dirty="0" smtClean="0"/>
              <a:t>een klasgenoot is waar je een hekel aan hebt of die juist jouw vriend is? </a:t>
            </a:r>
          </a:p>
          <a:p>
            <a:pPr>
              <a:buNone/>
            </a:pPr>
            <a:r>
              <a:rPr lang="nl-NL" dirty="0" smtClean="0"/>
              <a:t>	</a:t>
            </a:r>
          </a:p>
          <a:p>
            <a:endParaRPr lang="nl-NL" dirty="0" smtClean="0"/>
          </a:p>
          <a:p>
            <a:endParaRPr lang="nl-NL" dirty="0"/>
          </a:p>
        </p:txBody>
      </p:sp>
      <p:sp>
        <p:nvSpPr>
          <p:cNvPr id="3" name="Titel 2"/>
          <p:cNvSpPr>
            <a:spLocks noGrp="1"/>
          </p:cNvSpPr>
          <p:nvPr>
            <p:ph type="title"/>
          </p:nvPr>
        </p:nvSpPr>
        <p:spPr/>
        <p:txBody>
          <a:bodyPr/>
          <a:lstStyle/>
          <a:p>
            <a:r>
              <a:rPr lang="nl-NL" dirty="0" smtClean="0"/>
              <a:t>Opdracht 2</a:t>
            </a:r>
            <a:endParaRPr lang="nl-N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lgn="just">
              <a:buNone/>
            </a:pPr>
            <a:r>
              <a:rPr lang="nl-NL" sz="2000" i="1" dirty="0" smtClean="0"/>
              <a:t>	“Ik ben gepest. Het begon in groep 6: dat je het pispaaltje bent van iedereen. Ik heb een keer gevraagd waarom. Je hebt enge ogen zeiden ze. Het is op school wel heel veel minder geworden, nadat ik iemand had geslagen. Mijn vader had gezegd: als ik tegen haar had gezegd dat ze moest stoppen, en tegen de leraar, en er gebeurde niks, dan moest ik haar een keer vol op haar gezicht slaan. Dat heb ik gedaan”. </a:t>
            </a:r>
          </a:p>
          <a:p>
            <a:pPr>
              <a:spcBef>
                <a:spcPts val="200"/>
              </a:spcBef>
            </a:pPr>
            <a:endParaRPr lang="nl-NL" sz="2000" dirty="0" smtClean="0"/>
          </a:p>
          <a:p>
            <a:r>
              <a:rPr lang="nl-NL" sz="2000" dirty="0" smtClean="0"/>
              <a:t>Waarom wordt er gepest? </a:t>
            </a:r>
          </a:p>
          <a:p>
            <a:r>
              <a:rPr lang="nl-NL" sz="2000" dirty="0" smtClean="0"/>
              <a:t>Kan jij je voorstellen dat je gepest wordt om enge ogen? </a:t>
            </a:r>
          </a:p>
          <a:p>
            <a:r>
              <a:rPr lang="nl-NL" sz="2000" dirty="0" smtClean="0"/>
              <a:t>Wat vind je van het advies van haar vader? </a:t>
            </a:r>
          </a:p>
          <a:p>
            <a:r>
              <a:rPr lang="nl-NL" sz="2000" dirty="0" smtClean="0"/>
              <a:t>Wat vind jij goede oplossingen om pesten te stoppen? </a:t>
            </a:r>
          </a:p>
          <a:p>
            <a:r>
              <a:rPr lang="nl-NL" sz="2000" dirty="0" smtClean="0"/>
              <a:t>Leerlingen die gepest worden voelen zich vaak buiten de groep staan. Kan jij je dat voorstellen? </a:t>
            </a:r>
          </a:p>
          <a:p>
            <a:r>
              <a:rPr lang="nl-NL" sz="2000" dirty="0" smtClean="0"/>
              <a:t>Voel jij je wel eens buitengesloten? </a:t>
            </a:r>
          </a:p>
          <a:p>
            <a:pPr>
              <a:buNone/>
            </a:pPr>
            <a:r>
              <a:rPr lang="nl-NL" sz="2000" dirty="0" smtClean="0"/>
              <a:t>	</a:t>
            </a:r>
          </a:p>
          <a:p>
            <a:pPr algn="just">
              <a:buNone/>
            </a:pPr>
            <a:endParaRPr lang="nl-NL" sz="2000" i="1" dirty="0" smtClean="0"/>
          </a:p>
          <a:p>
            <a:pPr algn="just">
              <a:buNone/>
            </a:pPr>
            <a:endParaRPr lang="nl-NL" sz="2000" dirty="0"/>
          </a:p>
        </p:txBody>
      </p:sp>
      <p:sp>
        <p:nvSpPr>
          <p:cNvPr id="3" name="Titel 2"/>
          <p:cNvSpPr>
            <a:spLocks noGrp="1"/>
          </p:cNvSpPr>
          <p:nvPr>
            <p:ph type="title"/>
          </p:nvPr>
        </p:nvSpPr>
        <p:spPr/>
        <p:txBody>
          <a:bodyPr/>
          <a:lstStyle/>
          <a:p>
            <a:r>
              <a:rPr lang="nl-NL" dirty="0" smtClean="0"/>
              <a:t>Opdracht 2</a:t>
            </a:r>
            <a:endParaRPr lang="nl-NL"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ier">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18</TotalTime>
  <Words>238</Words>
  <Application>Microsoft Office PowerPoint</Application>
  <PresentationFormat>Diavoorstelling (4:3)</PresentationFormat>
  <Paragraphs>34</Paragraphs>
  <Slides>6</Slides>
  <Notes>0</Notes>
  <HiddenSlides>0</HiddenSlides>
  <MMClips>0</MMClips>
  <ScaleCrop>false</ScaleCrop>
  <HeadingPairs>
    <vt:vector size="4" baseType="variant">
      <vt:variant>
        <vt:lpstr>Thema</vt:lpstr>
      </vt:variant>
      <vt:variant>
        <vt:i4>1</vt:i4>
      </vt:variant>
      <vt:variant>
        <vt:lpstr>Diatitels</vt:lpstr>
      </vt:variant>
      <vt:variant>
        <vt:i4>6</vt:i4>
      </vt:variant>
    </vt:vector>
  </HeadingPairs>
  <TitlesOfParts>
    <vt:vector size="7" baseType="lpstr">
      <vt:lpstr>Papier</vt:lpstr>
      <vt:lpstr>Waarom doen mensen zoals ze doen? - Het oorlogsverhaal van Tante Roosje</vt:lpstr>
      <vt:lpstr>  Opdracht 1</vt:lpstr>
      <vt:lpstr>Opdracht 1</vt:lpstr>
      <vt:lpstr>Roosje (2 jaar oud) </vt:lpstr>
      <vt:lpstr>Opdracht 2</vt:lpstr>
      <vt:lpstr>Opdracht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Rolf</dc:creator>
  <cp:lastModifiedBy>Rolf</cp:lastModifiedBy>
  <cp:revision>12</cp:revision>
  <dcterms:created xsi:type="dcterms:W3CDTF">2018-02-11T14:24:37Z</dcterms:created>
  <dcterms:modified xsi:type="dcterms:W3CDTF">2018-02-21T11:02:47Z</dcterms:modified>
</cp:coreProperties>
</file>