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7" r:id="rId4"/>
    <p:sldId id="262" r:id="rId5"/>
    <p:sldId id="259" r:id="rId6"/>
    <p:sldId id="263" r:id="rId7"/>
    <p:sldId id="261" r:id="rId8"/>
    <p:sldId id="260" r:id="rId9"/>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10" d="100"/>
          <a:sy n="110" d="100"/>
        </p:scale>
        <p:origin x="-1644"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cxnSp>
        <p:nvCxnSpPr>
          <p:cNvPr id="4" name="Rechte verbindingslijn 3"/>
          <p:cNvCxnSpPr/>
          <p:nvPr/>
        </p:nvCxnSpPr>
        <p:spPr>
          <a:xfrm>
            <a:off x="146367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5" name="Rechte verbindingslijn 4"/>
          <p:cNvCxnSpPr/>
          <p:nvPr/>
        </p:nvCxnSpPr>
        <p:spPr>
          <a:xfrm>
            <a:off x="4708525" y="3549650"/>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6" name="Ovaal 5"/>
          <p:cNvSpPr/>
          <p:nvPr/>
        </p:nvSpPr>
        <p:spPr>
          <a:xfrm>
            <a:off x="4540250" y="3525838"/>
            <a:ext cx="46038" cy="46037"/>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anchor="ctr"/>
          <a:lstStyle/>
          <a:p>
            <a:pPr algn="ctr" fontAlgn="auto">
              <a:spcBef>
                <a:spcPts val="0"/>
              </a:spcBef>
              <a:spcAft>
                <a:spcPts val="0"/>
              </a:spcAft>
              <a:defRPr/>
            </a:pPr>
            <a:endParaRPr lang="en-US"/>
          </a:p>
        </p:txBody>
      </p:sp>
      <p:sp>
        <p:nvSpPr>
          <p:cNvPr id="9" name="Ondertitel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nl-NL" smtClean="0"/>
              <a:t>Klik om het opmaakprofiel van de modelondertitel te bewerken</a:t>
            </a:r>
            <a:endParaRPr lang="en-US"/>
          </a:p>
        </p:txBody>
      </p:sp>
      <p:sp>
        <p:nvSpPr>
          <p:cNvPr id="28" name="Titel 27"/>
          <p:cNvSpPr>
            <a:spLocks noGrp="1"/>
          </p:cNvSpPr>
          <p:nvPr>
            <p:ph type="ctrTitle"/>
          </p:nvPr>
        </p:nvSpPr>
        <p:spPr>
          <a:xfrm>
            <a:off x="457200" y="1433732"/>
            <a:ext cx="8305800" cy="1981200"/>
          </a:xfrm>
          <a:ln w="6350" cap="rnd">
            <a:noFill/>
          </a:ln>
        </p:spPr>
        <p:txBody>
          <a:bodyPr>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lang="nl-NL" smtClean="0"/>
              <a:t>Klik om de stijl te bewerken</a:t>
            </a:r>
            <a:endParaRPr lang="en-US"/>
          </a:p>
        </p:txBody>
      </p:sp>
      <p:sp>
        <p:nvSpPr>
          <p:cNvPr id="7" name="Tijdelijke aanduiding voor datum 14"/>
          <p:cNvSpPr>
            <a:spLocks noGrp="1"/>
          </p:cNvSpPr>
          <p:nvPr>
            <p:ph type="dt" sz="half" idx="10"/>
          </p:nvPr>
        </p:nvSpPr>
        <p:spPr/>
        <p:txBody>
          <a:bodyPr/>
          <a:lstStyle>
            <a:lvl1pPr>
              <a:defRPr/>
            </a:lvl1pPr>
          </a:lstStyle>
          <a:p>
            <a:pPr>
              <a:defRPr/>
            </a:pPr>
            <a:fld id="{0604C461-D5A3-4E0C-A683-8E20115AE183}" type="datetimeFigureOut">
              <a:rPr lang="nl-NL"/>
              <a:pPr>
                <a:defRPr/>
              </a:pPr>
              <a:t>6-6-2018</a:t>
            </a:fld>
            <a:endParaRPr lang="nl-NL"/>
          </a:p>
        </p:txBody>
      </p:sp>
      <p:sp>
        <p:nvSpPr>
          <p:cNvPr id="8" name="Tijdelijke aanduiding voor dianummer 15"/>
          <p:cNvSpPr>
            <a:spLocks noGrp="1"/>
          </p:cNvSpPr>
          <p:nvPr>
            <p:ph type="sldNum" sz="quarter" idx="11"/>
          </p:nvPr>
        </p:nvSpPr>
        <p:spPr/>
        <p:txBody>
          <a:bodyPr/>
          <a:lstStyle>
            <a:lvl1pPr>
              <a:defRPr/>
            </a:lvl1pPr>
          </a:lstStyle>
          <a:p>
            <a:pPr>
              <a:defRPr/>
            </a:pPr>
            <a:fld id="{59A5EDEC-7BFC-40E0-9354-7AD16D604514}" type="slidenum">
              <a:rPr lang="nl-NL"/>
              <a:pPr>
                <a:defRPr/>
              </a:pPr>
              <a:t>‹nr.›</a:t>
            </a:fld>
            <a:endParaRPr lang="nl-NL"/>
          </a:p>
        </p:txBody>
      </p:sp>
      <p:sp>
        <p:nvSpPr>
          <p:cNvPr id="10" name="Tijdelijke aanduiding voor voettekst 16"/>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9" name="Tijdelijke aanduiding voor inhoud 8"/>
          <p:cNvSpPr>
            <a:spLocks noGrp="1"/>
          </p:cNvSpPr>
          <p:nvPr>
            <p:ph idx="1"/>
          </p:nvPr>
        </p:nvSpPr>
        <p:spPr>
          <a:xfrm>
            <a:off x="457200" y="1524000"/>
            <a:ext cx="8229600"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7" name="Titel 16"/>
          <p:cNvSpPr>
            <a:spLocks noGrp="1"/>
          </p:cNvSpPr>
          <p:nvPr>
            <p:ph type="title"/>
          </p:nvPr>
        </p:nvSpPr>
        <p:spPr/>
        <p:txBody>
          <a:bodyPr rtlCol="0"/>
          <a:lstStyle/>
          <a:p>
            <a:r>
              <a:rPr lang="nl-NL" smtClean="0"/>
              <a:t>Klik om de stijl te bewerken</a:t>
            </a:r>
            <a:endParaRPr lang="en-US"/>
          </a:p>
        </p:txBody>
      </p:sp>
      <p:sp>
        <p:nvSpPr>
          <p:cNvPr id="4" name="Tijdelijke aanduiding voor datum 23"/>
          <p:cNvSpPr>
            <a:spLocks noGrp="1"/>
          </p:cNvSpPr>
          <p:nvPr>
            <p:ph type="dt" sz="half" idx="10"/>
          </p:nvPr>
        </p:nvSpPr>
        <p:spPr/>
        <p:txBody>
          <a:bodyPr/>
          <a:lstStyle>
            <a:lvl1pPr>
              <a:defRPr/>
            </a:lvl1pPr>
          </a:lstStyle>
          <a:p>
            <a:pPr>
              <a:defRPr/>
            </a:pPr>
            <a:fld id="{9A0758CF-E70B-460B-9B49-AEF8B984B5DD}" type="datetimeFigureOut">
              <a:rPr lang="nl-NL"/>
              <a:pPr>
                <a:defRPr/>
              </a:pPr>
              <a:t>6-6-2018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40FBD96E-FC48-4C1F-B2B9-1D5729EFE821}" type="slidenum">
              <a:rPr lang="nl-NL"/>
              <a:pPr>
                <a:defRPr/>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cxnSp>
        <p:nvCxnSpPr>
          <p:cNvPr id="4" name="Rechte verbindingslijn 3"/>
          <p:cNvCxnSpPr/>
          <p:nvPr/>
        </p:nvCxnSpPr>
        <p:spPr>
          <a:xfrm>
            <a:off x="685800" y="4916488"/>
            <a:ext cx="7924800" cy="4762"/>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2" name="Titel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lang="nl-NL" smtClean="0"/>
              <a:t>Klik om de stijl te bewerken</a:t>
            </a:r>
            <a:endParaRPr lang="en-US"/>
          </a:p>
        </p:txBody>
      </p:sp>
      <p:sp>
        <p:nvSpPr>
          <p:cNvPr id="3" name="Tijdelijke aanduiding voor tekst 2"/>
          <p:cNvSpPr>
            <a:spLocks noGrp="1"/>
          </p:cNvSpPr>
          <p:nvPr>
            <p:ph type="body" idx="1"/>
          </p:nvPr>
        </p:nvSpPr>
        <p:spPr>
          <a:xfrm>
            <a:off x="685800" y="4958864"/>
            <a:ext cx="7924800" cy="984736"/>
          </a:xfrm>
        </p:spPr>
        <p:txBody>
          <a:bodyPr/>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nl-NL" smtClean="0"/>
              <a:t>Klik om de modelstijlen te bewerken</a:t>
            </a:r>
          </a:p>
        </p:txBody>
      </p:sp>
      <p:sp>
        <p:nvSpPr>
          <p:cNvPr id="5" name="Tijdelijke aanduiding voor datum 3"/>
          <p:cNvSpPr>
            <a:spLocks noGrp="1"/>
          </p:cNvSpPr>
          <p:nvPr>
            <p:ph type="dt" sz="half" idx="10"/>
          </p:nvPr>
        </p:nvSpPr>
        <p:spPr/>
        <p:txBody>
          <a:bodyPr/>
          <a:lstStyle>
            <a:lvl1pPr>
              <a:defRPr/>
            </a:lvl1pPr>
          </a:lstStyle>
          <a:p>
            <a:pPr>
              <a:defRPr/>
            </a:pPr>
            <a:fld id="{544E3957-A38F-4FFA-AE01-CCF5DEE69EE2}" type="datetimeFigureOut">
              <a:rPr lang="nl-NL"/>
              <a:pPr>
                <a:defRPr/>
              </a:pPr>
              <a:t>6-6-2018</a:t>
            </a:fld>
            <a:endParaRPr lang="nl-NL"/>
          </a:p>
        </p:txBody>
      </p:sp>
      <p:sp>
        <p:nvSpPr>
          <p:cNvPr id="6" name="Tijdelijke aanduiding voor voettekst 4"/>
          <p:cNvSpPr>
            <a:spLocks noGrp="1"/>
          </p:cNvSpPr>
          <p:nvPr>
            <p:ph type="ftr" sz="quarter" idx="11"/>
          </p:nvPr>
        </p:nvSpPr>
        <p:spPr/>
        <p:txBody>
          <a:bodyPr/>
          <a:lstStyle>
            <a:lvl1pPr>
              <a:defRPr/>
            </a:lvl1pPr>
          </a:lstStyle>
          <a:p>
            <a:pPr>
              <a:defRPr/>
            </a:pPr>
            <a:endParaRPr lang="nl-NL"/>
          </a:p>
        </p:txBody>
      </p:sp>
      <p:sp>
        <p:nvSpPr>
          <p:cNvPr id="7" name="Tijdelijke aanduiding voor dianummer 5"/>
          <p:cNvSpPr>
            <a:spLocks noGrp="1"/>
          </p:cNvSpPr>
          <p:nvPr>
            <p:ph type="sldNum" sz="quarter" idx="12"/>
          </p:nvPr>
        </p:nvSpPr>
        <p:spPr/>
        <p:txBody>
          <a:bodyPr/>
          <a:lstStyle>
            <a:lvl1pPr>
              <a:defRPr/>
            </a:lvl1pPr>
          </a:lstStyle>
          <a:p>
            <a:pPr>
              <a:defRPr/>
            </a:pPr>
            <a:fld id="{C75B14B0-E23C-4AB5-9060-1D635A300980}" type="slidenum">
              <a:rPr lang="nl-NL"/>
              <a:pPr>
                <a:defRPr/>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11" name="Tijdelijke aanduiding voor inhoud 10"/>
          <p:cNvSpPr>
            <a:spLocks noGrp="1"/>
          </p:cNvSpPr>
          <p:nvPr>
            <p:ph sz="half" idx="1"/>
          </p:nvPr>
        </p:nvSpPr>
        <p:spPr>
          <a:xfrm>
            <a:off x="457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13" name="Tijdelijke aanduiding voor inhoud 12"/>
          <p:cNvSpPr>
            <a:spLocks noGrp="1"/>
          </p:cNvSpPr>
          <p:nvPr>
            <p:ph sz="half" idx="2"/>
          </p:nvPr>
        </p:nvSpPr>
        <p:spPr>
          <a:xfrm>
            <a:off x="4648200" y="1524000"/>
            <a:ext cx="4059936" cy="4572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5" name="Tijdelijke aanduiding voor datum 23"/>
          <p:cNvSpPr>
            <a:spLocks noGrp="1"/>
          </p:cNvSpPr>
          <p:nvPr>
            <p:ph type="dt" sz="half" idx="10"/>
          </p:nvPr>
        </p:nvSpPr>
        <p:spPr/>
        <p:txBody>
          <a:bodyPr/>
          <a:lstStyle>
            <a:lvl1pPr>
              <a:defRPr/>
            </a:lvl1pPr>
          </a:lstStyle>
          <a:p>
            <a:pPr>
              <a:defRPr/>
            </a:pPr>
            <a:fld id="{E715A041-B95D-45CD-8C9F-33C5B10DABCD}" type="datetimeFigureOut">
              <a:rPr lang="nl-NL"/>
              <a:pPr>
                <a:defRPr/>
              </a:pPr>
              <a:t>6-6-2018</a:t>
            </a:fld>
            <a:endParaRPr lang="nl-NL"/>
          </a:p>
        </p:txBody>
      </p:sp>
      <p:sp>
        <p:nvSpPr>
          <p:cNvPr id="6" name="Tijdelijke aanduiding voor voettekst 9"/>
          <p:cNvSpPr>
            <a:spLocks noGrp="1"/>
          </p:cNvSpPr>
          <p:nvPr>
            <p:ph type="ftr" sz="quarter" idx="11"/>
          </p:nvPr>
        </p:nvSpPr>
        <p:spPr/>
        <p:txBody>
          <a:bodyPr/>
          <a:lstStyle>
            <a:lvl1pPr>
              <a:defRPr/>
            </a:lvl1pPr>
          </a:lstStyle>
          <a:p>
            <a:pPr>
              <a:defRPr/>
            </a:pPr>
            <a:endParaRPr lang="nl-NL"/>
          </a:p>
        </p:txBody>
      </p:sp>
      <p:sp>
        <p:nvSpPr>
          <p:cNvPr id="7" name="Tijdelijke aanduiding voor dianummer 21"/>
          <p:cNvSpPr>
            <a:spLocks noGrp="1"/>
          </p:cNvSpPr>
          <p:nvPr>
            <p:ph type="sldNum" sz="quarter" idx="12"/>
          </p:nvPr>
        </p:nvSpPr>
        <p:spPr/>
        <p:txBody>
          <a:bodyPr/>
          <a:lstStyle>
            <a:lvl1pPr>
              <a:defRPr/>
            </a:lvl1pPr>
          </a:lstStyle>
          <a:p>
            <a:pPr>
              <a:defRPr/>
            </a:pPr>
            <a:fld id="{45D9C2BE-D6ED-44BD-A110-0DF41D2D2148}" type="slidenum">
              <a:rPr lang="nl-NL"/>
              <a:pPr>
                <a:defRPr/>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cxnSp>
        <p:nvCxnSpPr>
          <p:cNvPr id="7" name="Rechte verbindingslijn 6"/>
          <p:cNvCxnSpPr/>
          <p:nvPr/>
        </p:nvCxnSpPr>
        <p:spPr>
          <a:xfrm>
            <a:off x="563563" y="2179638"/>
            <a:ext cx="3748087"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8" name="Rechte verbindingslijn 7"/>
          <p:cNvCxnSpPr/>
          <p:nvPr/>
        </p:nvCxnSpPr>
        <p:spPr>
          <a:xfrm>
            <a:off x="4754563" y="2179638"/>
            <a:ext cx="3749675" cy="1587"/>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3" name="Tijdelijke aanduiding voor tekst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32" name="Tijdelijke aanduiding voor inhoud 31"/>
          <p:cNvSpPr>
            <a:spLocks noGrp="1"/>
          </p:cNvSpPr>
          <p:nvPr>
            <p:ph sz="half" idx="2"/>
          </p:nvPr>
        </p:nvSpPr>
        <p:spPr>
          <a:xfrm>
            <a:off x="457200"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4" name="Tijdelijke aanduiding voor inhoud 33"/>
          <p:cNvSpPr>
            <a:spLocks noGrp="1"/>
          </p:cNvSpPr>
          <p:nvPr>
            <p:ph sz="quarter" idx="4"/>
          </p:nvPr>
        </p:nvSpPr>
        <p:spPr>
          <a:xfrm>
            <a:off x="4649788" y="2201896"/>
            <a:ext cx="4038600" cy="3913632"/>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2" name="Titel 1"/>
          <p:cNvSpPr>
            <a:spLocks noGrp="1"/>
          </p:cNvSpPr>
          <p:nvPr>
            <p:ph type="title"/>
          </p:nvPr>
        </p:nvSpPr>
        <p:spPr>
          <a:xfrm>
            <a:off x="457200" y="155448"/>
            <a:ext cx="8229600" cy="1143000"/>
          </a:xfrm>
        </p:spPr>
        <p:txBody>
          <a:bodyPr/>
          <a:lstStyle>
            <a:lvl1pPr>
              <a:defRPr/>
            </a:lvl1pPr>
          </a:lstStyle>
          <a:p>
            <a:r>
              <a:rPr lang="nl-NL" smtClean="0"/>
              <a:t>Klik om de stijl te bewerken</a:t>
            </a:r>
            <a:endParaRPr lang="en-US"/>
          </a:p>
        </p:txBody>
      </p:sp>
      <p:sp>
        <p:nvSpPr>
          <p:cNvPr id="12" name="Tijdelijke aanduiding voor tekst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a:r>
              <a:rPr lang="nl-NL" smtClean="0"/>
              <a:t>Klik om de modelstijlen te bewerken</a:t>
            </a:r>
          </a:p>
        </p:txBody>
      </p:sp>
      <p:sp>
        <p:nvSpPr>
          <p:cNvPr id="9" name="Tijdelijke aanduiding voor dianummer 8"/>
          <p:cNvSpPr>
            <a:spLocks noGrp="1"/>
          </p:cNvSpPr>
          <p:nvPr>
            <p:ph type="sldNum" sz="quarter" idx="10"/>
          </p:nvPr>
        </p:nvSpPr>
        <p:spPr/>
        <p:txBody>
          <a:bodyPr/>
          <a:lstStyle>
            <a:lvl1pPr>
              <a:defRPr/>
            </a:lvl1pPr>
          </a:lstStyle>
          <a:p>
            <a:pPr>
              <a:defRPr/>
            </a:pPr>
            <a:fld id="{889186B9-2A14-4908-802E-C4AF70154796}" type="slidenum">
              <a:rPr lang="nl-NL"/>
              <a:pPr>
                <a:defRPr/>
              </a:pPr>
              <a:t>‹nr.›</a:t>
            </a:fld>
            <a:endParaRPr lang="nl-NL"/>
          </a:p>
        </p:txBody>
      </p:sp>
      <p:sp>
        <p:nvSpPr>
          <p:cNvPr id="10" name="Tijdelijke aanduiding voor voettekst 7"/>
          <p:cNvSpPr>
            <a:spLocks noGrp="1"/>
          </p:cNvSpPr>
          <p:nvPr>
            <p:ph type="ftr" sz="quarter" idx="11"/>
          </p:nvPr>
        </p:nvSpPr>
        <p:spPr/>
        <p:txBody>
          <a:bodyPr/>
          <a:lstStyle>
            <a:lvl1pPr>
              <a:defRPr/>
            </a:lvl1pPr>
          </a:lstStyle>
          <a:p>
            <a:pPr>
              <a:defRPr/>
            </a:pPr>
            <a:endParaRPr lang="nl-NL"/>
          </a:p>
        </p:txBody>
      </p:sp>
      <p:sp>
        <p:nvSpPr>
          <p:cNvPr id="11" name="Tijdelijke aanduiding voor datum 6"/>
          <p:cNvSpPr>
            <a:spLocks noGrp="1"/>
          </p:cNvSpPr>
          <p:nvPr>
            <p:ph type="dt" sz="half" idx="12"/>
          </p:nvPr>
        </p:nvSpPr>
        <p:spPr/>
        <p:txBody>
          <a:bodyPr/>
          <a:lstStyle>
            <a:lvl1pPr>
              <a:defRPr/>
            </a:lvl1pPr>
          </a:lstStyle>
          <a:p>
            <a:pPr>
              <a:defRPr/>
            </a:pPr>
            <a:fld id="{8E013C58-6D38-41F5-9A96-E1EA05F8E070}" type="datetimeFigureOut">
              <a:rPr lang="nl-NL"/>
              <a:pPr>
                <a:defRPr/>
              </a:pPr>
              <a:t>6-6-2018</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datum 23"/>
          <p:cNvSpPr>
            <a:spLocks noGrp="1"/>
          </p:cNvSpPr>
          <p:nvPr>
            <p:ph type="dt" sz="half" idx="10"/>
          </p:nvPr>
        </p:nvSpPr>
        <p:spPr/>
        <p:txBody>
          <a:bodyPr/>
          <a:lstStyle>
            <a:lvl1pPr>
              <a:defRPr/>
            </a:lvl1pPr>
          </a:lstStyle>
          <a:p>
            <a:pPr>
              <a:defRPr/>
            </a:pPr>
            <a:fld id="{F7F7885E-7650-40C8-A62C-D9275A6E30AB}" type="datetimeFigureOut">
              <a:rPr lang="nl-NL"/>
              <a:pPr>
                <a:defRPr/>
              </a:pPr>
              <a:t>6-6-2018</a:t>
            </a:fld>
            <a:endParaRPr lang="nl-NL"/>
          </a:p>
        </p:txBody>
      </p:sp>
      <p:sp>
        <p:nvSpPr>
          <p:cNvPr id="4" name="Tijdelijke aanduiding voor voettekst 9"/>
          <p:cNvSpPr>
            <a:spLocks noGrp="1"/>
          </p:cNvSpPr>
          <p:nvPr>
            <p:ph type="ftr" sz="quarter" idx="11"/>
          </p:nvPr>
        </p:nvSpPr>
        <p:spPr/>
        <p:txBody>
          <a:bodyPr/>
          <a:lstStyle>
            <a:lvl1pPr>
              <a:defRPr/>
            </a:lvl1pPr>
          </a:lstStyle>
          <a:p>
            <a:pPr>
              <a:defRPr/>
            </a:pPr>
            <a:endParaRPr lang="nl-NL"/>
          </a:p>
        </p:txBody>
      </p:sp>
      <p:sp>
        <p:nvSpPr>
          <p:cNvPr id="5" name="Tijdelijke aanduiding voor dianummer 21"/>
          <p:cNvSpPr>
            <a:spLocks noGrp="1"/>
          </p:cNvSpPr>
          <p:nvPr>
            <p:ph type="sldNum" sz="quarter" idx="12"/>
          </p:nvPr>
        </p:nvSpPr>
        <p:spPr/>
        <p:txBody>
          <a:bodyPr/>
          <a:lstStyle>
            <a:lvl1pPr>
              <a:defRPr/>
            </a:lvl1pPr>
          </a:lstStyle>
          <a:p>
            <a:pPr>
              <a:defRPr/>
            </a:pPr>
            <a:fld id="{2225FEA6-92B2-4F91-A279-EB2508DC3D33}" type="slidenum">
              <a:rPr lang="nl-NL"/>
              <a:pPr>
                <a:defRPr/>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23"/>
          <p:cNvSpPr>
            <a:spLocks noGrp="1"/>
          </p:cNvSpPr>
          <p:nvPr>
            <p:ph type="dt" sz="half" idx="10"/>
          </p:nvPr>
        </p:nvSpPr>
        <p:spPr/>
        <p:txBody>
          <a:bodyPr/>
          <a:lstStyle>
            <a:lvl1pPr>
              <a:defRPr/>
            </a:lvl1pPr>
          </a:lstStyle>
          <a:p>
            <a:pPr>
              <a:defRPr/>
            </a:pPr>
            <a:fld id="{0F2750F6-57FE-49EA-9A73-D478C11DFC82}" type="datetimeFigureOut">
              <a:rPr lang="nl-NL"/>
              <a:pPr>
                <a:defRPr/>
              </a:pPr>
              <a:t>6-6-2018</a:t>
            </a:fld>
            <a:endParaRPr lang="nl-NL"/>
          </a:p>
        </p:txBody>
      </p:sp>
      <p:sp>
        <p:nvSpPr>
          <p:cNvPr id="3" name="Tijdelijke aanduiding voor voettekst 9"/>
          <p:cNvSpPr>
            <a:spLocks noGrp="1"/>
          </p:cNvSpPr>
          <p:nvPr>
            <p:ph type="ftr" sz="quarter" idx="11"/>
          </p:nvPr>
        </p:nvSpPr>
        <p:spPr/>
        <p:txBody>
          <a:bodyPr/>
          <a:lstStyle>
            <a:lvl1pPr>
              <a:defRPr/>
            </a:lvl1pPr>
          </a:lstStyle>
          <a:p>
            <a:pPr>
              <a:defRPr/>
            </a:pPr>
            <a:endParaRPr lang="nl-NL"/>
          </a:p>
        </p:txBody>
      </p:sp>
      <p:sp>
        <p:nvSpPr>
          <p:cNvPr id="4" name="Tijdelijke aanduiding voor dianummer 21"/>
          <p:cNvSpPr>
            <a:spLocks noGrp="1"/>
          </p:cNvSpPr>
          <p:nvPr>
            <p:ph type="sldNum" sz="quarter" idx="12"/>
          </p:nvPr>
        </p:nvSpPr>
        <p:spPr/>
        <p:txBody>
          <a:bodyPr/>
          <a:lstStyle>
            <a:lvl1pPr>
              <a:defRPr/>
            </a:lvl1pPr>
          </a:lstStyle>
          <a:p>
            <a:pPr>
              <a:defRPr/>
            </a:pPr>
            <a:fld id="{31C91347-7981-45CD-A9FF-1FFD6CD9D5C5}" type="slidenum">
              <a:rPr lang="nl-NL"/>
              <a:pPr>
                <a:defRPr/>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9" name="Tijdelijke aanduiding voor inhoud 28"/>
          <p:cNvSpPr>
            <a:spLocks noGrp="1"/>
          </p:cNvSpPr>
          <p:nvPr>
            <p:ph sz="quarter" idx="1"/>
          </p:nvPr>
        </p:nvSpPr>
        <p:spPr>
          <a:xfrm>
            <a:off x="457200" y="457200"/>
            <a:ext cx="6248400" cy="5715000"/>
          </a:xfrm>
        </p:spPr>
        <p:txBody>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3" name="Tijdelijke aanduiding voor tekst 2"/>
          <p:cNvSpPr>
            <a:spLocks noGrp="1"/>
          </p:cNvSpPr>
          <p:nvPr>
            <p:ph type="body" idx="2"/>
          </p:nvPr>
        </p:nvSpPr>
        <p:spPr>
          <a:xfrm>
            <a:off x="6781800" y="1600200"/>
            <a:ext cx="1984248" cy="3733800"/>
          </a:xfrm>
        </p:spPr>
        <p:txBody>
          <a:bodyPr/>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nl-NL" smtClean="0"/>
              <a:t>Klik om de modelstijlen te bewerken</a:t>
            </a:r>
          </a:p>
        </p:txBody>
      </p:sp>
      <p:sp>
        <p:nvSpPr>
          <p:cNvPr id="31" name="Titel 30"/>
          <p:cNvSpPr>
            <a:spLocks noGrp="1"/>
          </p:cNvSpPr>
          <p:nvPr>
            <p:ph type="title"/>
          </p:nvPr>
        </p:nvSpPr>
        <p:spPr>
          <a:xfrm>
            <a:off x="6781800" y="457200"/>
            <a:ext cx="19812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5" name="Tijdelijke aanduiding voor datum 7"/>
          <p:cNvSpPr>
            <a:spLocks noGrp="1"/>
          </p:cNvSpPr>
          <p:nvPr>
            <p:ph type="dt" sz="half" idx="10"/>
          </p:nvPr>
        </p:nvSpPr>
        <p:spPr/>
        <p:txBody>
          <a:bodyPr/>
          <a:lstStyle>
            <a:lvl1pPr>
              <a:defRPr/>
            </a:lvl1pPr>
          </a:lstStyle>
          <a:p>
            <a:pPr>
              <a:defRPr/>
            </a:pPr>
            <a:fld id="{1DB85431-C51A-47D0-8382-597D3DEFD226}" type="datetimeFigureOut">
              <a:rPr lang="nl-NL"/>
              <a:pPr>
                <a:defRPr/>
              </a:pPr>
              <a:t>6-6-2018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06BBC20B-BE9C-41C4-A8F9-46030931235C}"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6629400" y="457200"/>
            <a:ext cx="2057400" cy="1066800"/>
          </a:xfrm>
        </p:spPr>
        <p:txBody>
          <a:bodyPr lIns="91440" tIns="91440"/>
          <a:lstStyle>
            <a:lvl1pPr algn="l">
              <a:buNone/>
              <a:defRPr sz="1800" b="1" spc="-50" baseline="0">
                <a:ln w="3175">
                  <a:noFill/>
                </a:ln>
                <a:solidFill>
                  <a:schemeClr val="tx2"/>
                </a:solidFill>
                <a:effectLst/>
                <a:latin typeface="+mn-lt"/>
                <a:ea typeface="+mn-ea"/>
                <a:cs typeface="+mn-cs"/>
              </a:defRPr>
            </a:lvl1pPr>
          </a:lstStyle>
          <a:p>
            <a:r>
              <a:rPr lang="nl-NL" smtClean="0"/>
              <a:t>Klik om de stijl te bewerken</a:t>
            </a:r>
            <a:endParaRPr lang="en-US"/>
          </a:p>
        </p:txBody>
      </p:sp>
      <p:sp>
        <p:nvSpPr>
          <p:cNvPr id="3" name="Tijdelijke aanduiding voor afbeelding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normAutofit/>
          </a:bodyPr>
          <a:lstStyle>
            <a:lvl1pPr marL="0" indent="0">
              <a:buNone/>
              <a:defRPr sz="3200">
                <a:solidFill>
                  <a:schemeClr val="bg1"/>
                </a:solidFill>
              </a:defRPr>
            </a:lvl1pPr>
          </a:lstStyle>
          <a:p>
            <a:pPr lvl="0"/>
            <a:r>
              <a:rPr lang="nl-NL" noProof="0" smtClean="0"/>
              <a:t>Klik op het pictogram als u een afbeelding wilt toevoegen</a:t>
            </a:r>
            <a:endParaRPr lang="en-US" noProof="0"/>
          </a:p>
        </p:txBody>
      </p:sp>
      <p:sp>
        <p:nvSpPr>
          <p:cNvPr id="4" name="Tijdelijke aanduiding voor tekst 3"/>
          <p:cNvSpPr>
            <a:spLocks noGrp="1"/>
          </p:cNvSpPr>
          <p:nvPr>
            <p:ph type="body" sz="half" idx="2"/>
          </p:nvPr>
        </p:nvSpPr>
        <p:spPr>
          <a:xfrm>
            <a:off x="6629400" y="1600200"/>
            <a:ext cx="2057400" cy="4419600"/>
          </a:xfrm>
        </p:spPr>
        <p:txBody>
          <a:bodyPr/>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a:r>
              <a:rPr lang="nl-NL" smtClean="0"/>
              <a:t>Klik om de modelstijlen te bewerken</a:t>
            </a:r>
          </a:p>
        </p:txBody>
      </p:sp>
      <p:sp>
        <p:nvSpPr>
          <p:cNvPr id="5" name="Tijdelijke aanduiding voor datum 7"/>
          <p:cNvSpPr>
            <a:spLocks noGrp="1"/>
          </p:cNvSpPr>
          <p:nvPr>
            <p:ph type="dt" sz="half" idx="10"/>
          </p:nvPr>
        </p:nvSpPr>
        <p:spPr/>
        <p:txBody>
          <a:bodyPr/>
          <a:lstStyle>
            <a:lvl1pPr>
              <a:defRPr/>
            </a:lvl1pPr>
          </a:lstStyle>
          <a:p>
            <a:pPr>
              <a:defRPr/>
            </a:pPr>
            <a:fld id="{C6913ED6-8CF9-4657-8DAB-268EBEC2D606}" type="datetimeFigureOut">
              <a:rPr lang="nl-NL"/>
              <a:pPr>
                <a:defRPr/>
              </a:pPr>
              <a:t>6-6-2018</a:t>
            </a:fld>
            <a:endParaRPr lang="nl-NL"/>
          </a:p>
        </p:txBody>
      </p:sp>
      <p:sp>
        <p:nvSpPr>
          <p:cNvPr id="6" name="Tijdelijke aanduiding voor dianummer 8"/>
          <p:cNvSpPr>
            <a:spLocks noGrp="1"/>
          </p:cNvSpPr>
          <p:nvPr>
            <p:ph type="sldNum" sz="quarter" idx="11"/>
          </p:nvPr>
        </p:nvSpPr>
        <p:spPr/>
        <p:txBody>
          <a:bodyPr/>
          <a:lstStyle>
            <a:lvl1pPr>
              <a:defRPr/>
            </a:lvl1pPr>
          </a:lstStyle>
          <a:p>
            <a:pPr>
              <a:defRPr/>
            </a:pPr>
            <a:fld id="{478D37B2-D2B9-4DCE-A61C-2F82BE0A14BE}" type="slidenum">
              <a:rPr lang="nl-NL"/>
              <a:pPr>
                <a:defRPr/>
              </a:pPr>
              <a:t>‹nr.›</a:t>
            </a:fld>
            <a:endParaRPr lang="nl-NL"/>
          </a:p>
        </p:txBody>
      </p:sp>
      <p:sp>
        <p:nvSpPr>
          <p:cNvPr id="7" name="Tijdelijke aanduiding voor voettekst 9"/>
          <p:cNvSpPr>
            <a:spLocks noGrp="1"/>
          </p:cNvSpPr>
          <p:nvPr>
            <p:ph type="ftr" sz="quarter" idx="12"/>
          </p:nvPr>
        </p:nvSpPr>
        <p:spPr/>
        <p:txBody>
          <a:bodyPr/>
          <a:lstStyle>
            <a:lvl1pPr>
              <a:defRPr/>
            </a:lvl1pPr>
          </a:lstStyle>
          <a:p>
            <a:pPr>
              <a:defRPr/>
            </a:pPr>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smtClean="0"/>
              <a:t>Klik om de stijl te bewerken</a:t>
            </a:r>
            <a:endParaRPr lang="en-US"/>
          </a:p>
        </p:txBody>
      </p:sp>
      <p:sp>
        <p:nvSpPr>
          <p:cNvPr id="3" name="Tijdelijke aanduiding voor verticale tekst 2"/>
          <p:cNvSpPr>
            <a:spLocks noGrp="1"/>
          </p:cNvSpPr>
          <p:nvPr>
            <p:ph type="body" orient="vert" idx="1"/>
          </p:nvPr>
        </p:nvSpPr>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3A5C7D24-BF19-4541-BA34-E607807D5889}" type="datetimeFigureOut">
              <a:rPr lang="nl-NL"/>
              <a:pPr>
                <a:defRPr/>
              </a:pPr>
              <a:t>6-6-2018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34411EE6-F9E8-46EF-9509-7538F9A3755F}" type="slidenum">
              <a:rPr lang="nl-NL"/>
              <a:pPr>
                <a:defRPr/>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smtClean="0"/>
              <a:t>Klik om de stijl te bewerken</a:t>
            </a:r>
            <a:endParaRPr lang="en-US"/>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a:p>
        </p:txBody>
      </p:sp>
      <p:sp>
        <p:nvSpPr>
          <p:cNvPr id="4" name="Tijdelijke aanduiding voor datum 23"/>
          <p:cNvSpPr>
            <a:spLocks noGrp="1"/>
          </p:cNvSpPr>
          <p:nvPr>
            <p:ph type="dt" sz="half" idx="10"/>
          </p:nvPr>
        </p:nvSpPr>
        <p:spPr/>
        <p:txBody>
          <a:bodyPr/>
          <a:lstStyle>
            <a:lvl1pPr>
              <a:defRPr/>
            </a:lvl1pPr>
          </a:lstStyle>
          <a:p>
            <a:pPr>
              <a:defRPr/>
            </a:pPr>
            <a:fld id="{F913726B-9696-407B-B2C6-BE545235A696}" type="datetimeFigureOut">
              <a:rPr lang="nl-NL"/>
              <a:pPr>
                <a:defRPr/>
              </a:pPr>
              <a:t>6-6-2018</a:t>
            </a:fld>
            <a:endParaRPr lang="nl-NL"/>
          </a:p>
        </p:txBody>
      </p:sp>
      <p:sp>
        <p:nvSpPr>
          <p:cNvPr id="5" name="Tijdelijke aanduiding voor voettekst 9"/>
          <p:cNvSpPr>
            <a:spLocks noGrp="1"/>
          </p:cNvSpPr>
          <p:nvPr>
            <p:ph type="ftr" sz="quarter" idx="11"/>
          </p:nvPr>
        </p:nvSpPr>
        <p:spPr/>
        <p:txBody>
          <a:bodyPr/>
          <a:lstStyle>
            <a:lvl1pPr>
              <a:defRPr/>
            </a:lvl1pPr>
          </a:lstStyle>
          <a:p>
            <a:pPr>
              <a:defRPr/>
            </a:pPr>
            <a:endParaRPr lang="nl-NL"/>
          </a:p>
        </p:txBody>
      </p:sp>
      <p:sp>
        <p:nvSpPr>
          <p:cNvPr id="6" name="Tijdelijke aanduiding voor dianummer 21"/>
          <p:cNvSpPr>
            <a:spLocks noGrp="1"/>
          </p:cNvSpPr>
          <p:nvPr>
            <p:ph type="sldNum" sz="quarter" idx="12"/>
          </p:nvPr>
        </p:nvSpPr>
        <p:spPr/>
        <p:txBody>
          <a:bodyPr/>
          <a:lstStyle>
            <a:lvl1pPr>
              <a:defRPr/>
            </a:lvl1pPr>
          </a:lstStyle>
          <a:p>
            <a:pPr>
              <a:defRPr/>
            </a:pPr>
            <a:fld id="{B8A8918F-B505-4247-A454-0CDC9039CBB6}" type="slidenum">
              <a:rPr lang="nl-NL"/>
              <a:pPr>
                <a:defRPr/>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3.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srcRect/>
          <a:stretch>
            <a:fillRect/>
          </a:stretch>
        </a:blipFill>
        <a:effectLst/>
      </p:bgPr>
    </p:bg>
    <p:spTree>
      <p:nvGrpSpPr>
        <p:cNvPr id="1" name=""/>
        <p:cNvGrpSpPr/>
        <p:nvPr/>
      </p:nvGrpSpPr>
      <p:grpSpPr>
        <a:xfrm>
          <a:off x="0" y="0"/>
          <a:ext cx="0" cy="0"/>
          <a:chOff x="0" y="0"/>
          <a:chExt cx="0" cy="0"/>
        </a:xfrm>
      </p:grpSpPr>
      <p:sp>
        <p:nvSpPr>
          <p:cNvPr id="1026" name="Tijdelijke aanduiding voor tekst 8"/>
          <p:cNvSpPr>
            <a:spLocks noGrp="1"/>
          </p:cNvSpPr>
          <p:nvPr>
            <p:ph type="body" idx="1"/>
          </p:nvPr>
        </p:nvSpPr>
        <p:spPr bwMode="auto">
          <a:xfrm>
            <a:off x="457200" y="1447800"/>
            <a:ext cx="8229600" cy="46783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en-US" smtClean="0"/>
          </a:p>
        </p:txBody>
      </p:sp>
      <p:sp>
        <p:nvSpPr>
          <p:cNvPr id="24" name="Tijdelijke aanduiding voor datum 23"/>
          <p:cNvSpPr>
            <a:spLocks noGrp="1"/>
          </p:cNvSpPr>
          <p:nvPr>
            <p:ph type="dt" sz="half" idx="2"/>
          </p:nvPr>
        </p:nvSpPr>
        <p:spPr>
          <a:xfrm>
            <a:off x="5791200" y="6203950"/>
            <a:ext cx="2590800" cy="384175"/>
          </a:xfrm>
          <a:prstGeom prst="rect">
            <a:avLst/>
          </a:prstGeom>
        </p:spPr>
        <p:txBody>
          <a:bodyPr vert="horz" anchor="ctr" anchorCtr="0"/>
          <a:lstStyle>
            <a:lvl1pPr algn="l" eaLnBrk="1" fontAlgn="auto" latinLnBrk="0" hangingPunct="1">
              <a:spcBef>
                <a:spcPts val="0"/>
              </a:spcBef>
              <a:spcAft>
                <a:spcPts val="0"/>
              </a:spcAft>
              <a:defRPr kumimoji="0" sz="1200" smtClean="0">
                <a:solidFill>
                  <a:schemeClr val="tx2"/>
                </a:solidFill>
                <a:latin typeface="+mn-lt"/>
                <a:cs typeface="+mn-cs"/>
              </a:defRPr>
            </a:lvl1pPr>
          </a:lstStyle>
          <a:p>
            <a:pPr>
              <a:defRPr/>
            </a:pPr>
            <a:fld id="{C822668A-6B26-44B6-8C7C-FEA5F00065DF}" type="datetimeFigureOut">
              <a:rPr lang="nl-NL"/>
              <a:pPr>
                <a:defRPr/>
              </a:pPr>
              <a:t>6-6-2018</a:t>
            </a:fld>
            <a:endParaRPr lang="nl-NL"/>
          </a:p>
        </p:txBody>
      </p:sp>
      <p:sp>
        <p:nvSpPr>
          <p:cNvPr id="10" name="Tijdelijke aanduiding voor voettekst 9"/>
          <p:cNvSpPr>
            <a:spLocks noGrp="1"/>
          </p:cNvSpPr>
          <p:nvPr>
            <p:ph type="ftr" sz="quarter" idx="3"/>
          </p:nvPr>
        </p:nvSpPr>
        <p:spPr>
          <a:xfrm>
            <a:off x="2133600" y="6203950"/>
            <a:ext cx="3581400" cy="384175"/>
          </a:xfrm>
          <a:prstGeom prst="rect">
            <a:avLst/>
          </a:prstGeom>
        </p:spPr>
        <p:txBody>
          <a:bodyPr vert="horz" anchor="ctr" anchorCtr="0"/>
          <a:lstStyle>
            <a:lvl1pPr algn="r" eaLnBrk="1" fontAlgn="auto" latinLnBrk="0" hangingPunct="1">
              <a:spcBef>
                <a:spcPts val="0"/>
              </a:spcBef>
              <a:spcAft>
                <a:spcPts val="0"/>
              </a:spcAft>
              <a:defRPr kumimoji="0" sz="1200">
                <a:solidFill>
                  <a:schemeClr val="tx2"/>
                </a:solidFill>
                <a:latin typeface="+mn-lt"/>
                <a:cs typeface="+mn-cs"/>
              </a:defRPr>
            </a:lvl1pPr>
          </a:lstStyle>
          <a:p>
            <a:pPr>
              <a:defRPr/>
            </a:pPr>
            <a:endParaRPr lang="nl-NL"/>
          </a:p>
        </p:txBody>
      </p:sp>
      <p:sp>
        <p:nvSpPr>
          <p:cNvPr id="22" name="Tijdelijke aanduiding voor dianummer 21"/>
          <p:cNvSpPr>
            <a:spLocks noGrp="1"/>
          </p:cNvSpPr>
          <p:nvPr>
            <p:ph type="sldNum" sz="quarter" idx="4"/>
          </p:nvPr>
        </p:nvSpPr>
        <p:spPr>
          <a:xfrm>
            <a:off x="8410575" y="6181725"/>
            <a:ext cx="609600" cy="457200"/>
          </a:xfrm>
          <a:prstGeom prst="rect">
            <a:avLst/>
          </a:prstGeom>
          <a:noFill/>
        </p:spPr>
        <p:txBody>
          <a:bodyPr vert="horz" lIns="0" tIns="0" rIns="0" bIns="0" anchor="ctr" anchorCtr="0">
            <a:noAutofit/>
          </a:bodyPr>
          <a:lstStyle>
            <a:lvl1pPr algn="ctr" eaLnBrk="1" fontAlgn="auto" latinLnBrk="0" hangingPunct="1">
              <a:spcBef>
                <a:spcPts val="0"/>
              </a:spcBef>
              <a:spcAft>
                <a:spcPts val="0"/>
              </a:spcAft>
              <a:defRPr kumimoji="0" sz="1600" baseline="0" smtClean="0">
                <a:solidFill>
                  <a:schemeClr val="tx2"/>
                </a:solidFill>
                <a:latin typeface="+mn-lt"/>
                <a:cs typeface="+mn-cs"/>
              </a:defRPr>
            </a:lvl1pPr>
          </a:lstStyle>
          <a:p>
            <a:pPr>
              <a:defRPr/>
            </a:pPr>
            <a:fld id="{6F0788BD-F3D0-409D-984D-47E3FCCCAE77}" type="slidenum">
              <a:rPr lang="nl-NL"/>
              <a:pPr>
                <a:defRPr/>
              </a:pPr>
              <a:t>‹nr.›</a:t>
            </a:fld>
            <a:endParaRPr lang="nl-NL"/>
          </a:p>
        </p:txBody>
      </p:sp>
      <p:sp>
        <p:nvSpPr>
          <p:cNvPr id="5" name="Tijdelijke aanduiding voor titel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lang="nl-NL" smtClean="0"/>
              <a:t>Klik om de stijl te bewerken</a:t>
            </a:r>
            <a:endParaRPr lang="en-US"/>
          </a:p>
        </p:txBody>
      </p:sp>
    </p:spTree>
  </p:cSld>
  <p:clrMap bg1="dk1" tx1="lt1" bg2="dk2" tx2="lt2" accent1="accent1" accent2="accent2" accent3="accent3" accent4="accent4" accent5="accent5" accent6="accent6" hlink="hlink" folHlink="folHlink"/>
  <p:sldLayoutIdLst>
    <p:sldLayoutId id="2147483683" r:id="rId1"/>
    <p:sldLayoutId id="2147483677" r:id="rId2"/>
    <p:sldLayoutId id="2147483684" r:id="rId3"/>
    <p:sldLayoutId id="2147483678" r:id="rId4"/>
    <p:sldLayoutId id="2147483685" r:id="rId5"/>
    <p:sldLayoutId id="2147483679" r:id="rId6"/>
    <p:sldLayoutId id="2147483680" r:id="rId7"/>
    <p:sldLayoutId id="2147483686" r:id="rId8"/>
    <p:sldLayoutId id="2147483687" r:id="rId9"/>
    <p:sldLayoutId id="2147483681" r:id="rId10"/>
    <p:sldLayoutId id="2147483682" r:id="rId11"/>
  </p:sldLayoutIdLst>
  <p:txStyles>
    <p:titleStyle>
      <a:lvl1pPr algn="l" rtl="0" fontAlgn="base">
        <a:spcBef>
          <a:spcPct val="0"/>
        </a:spcBef>
        <a:spcAft>
          <a:spcPct val="0"/>
        </a:spcAft>
        <a:defRPr lang="en-US" sz="4200" kern="1200" spc="-10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a:lvl2pPr algn="l" rtl="0" fontAlgn="base">
        <a:spcBef>
          <a:spcPct val="0"/>
        </a:spcBef>
        <a:spcAft>
          <a:spcPct val="0"/>
        </a:spcAft>
        <a:defRPr sz="4200">
          <a:solidFill>
            <a:srgbClr val="F9F9F9"/>
          </a:solidFill>
          <a:latin typeface="Constantia" pitchFamily="18" charset="0"/>
        </a:defRPr>
      </a:lvl2pPr>
      <a:lvl3pPr algn="l" rtl="0" fontAlgn="base">
        <a:spcBef>
          <a:spcPct val="0"/>
        </a:spcBef>
        <a:spcAft>
          <a:spcPct val="0"/>
        </a:spcAft>
        <a:defRPr sz="4200">
          <a:solidFill>
            <a:srgbClr val="F9F9F9"/>
          </a:solidFill>
          <a:latin typeface="Constantia" pitchFamily="18" charset="0"/>
        </a:defRPr>
      </a:lvl3pPr>
      <a:lvl4pPr algn="l" rtl="0" fontAlgn="base">
        <a:spcBef>
          <a:spcPct val="0"/>
        </a:spcBef>
        <a:spcAft>
          <a:spcPct val="0"/>
        </a:spcAft>
        <a:defRPr sz="4200">
          <a:solidFill>
            <a:srgbClr val="F9F9F9"/>
          </a:solidFill>
          <a:latin typeface="Constantia" pitchFamily="18" charset="0"/>
        </a:defRPr>
      </a:lvl4pPr>
      <a:lvl5pPr algn="l" rtl="0" fontAlgn="base">
        <a:spcBef>
          <a:spcPct val="0"/>
        </a:spcBef>
        <a:spcAft>
          <a:spcPct val="0"/>
        </a:spcAft>
        <a:defRPr sz="4200">
          <a:solidFill>
            <a:srgbClr val="F9F9F9"/>
          </a:solidFill>
          <a:latin typeface="Constantia" pitchFamily="18" charset="0"/>
        </a:defRPr>
      </a:lvl5pPr>
      <a:lvl6pPr marL="457200" algn="l" rtl="0" fontAlgn="base">
        <a:spcBef>
          <a:spcPct val="0"/>
        </a:spcBef>
        <a:spcAft>
          <a:spcPct val="0"/>
        </a:spcAft>
        <a:defRPr sz="4200">
          <a:solidFill>
            <a:srgbClr val="F9F9F9"/>
          </a:solidFill>
          <a:latin typeface="Constantia" pitchFamily="18" charset="0"/>
        </a:defRPr>
      </a:lvl6pPr>
      <a:lvl7pPr marL="914400" algn="l" rtl="0" fontAlgn="base">
        <a:spcBef>
          <a:spcPct val="0"/>
        </a:spcBef>
        <a:spcAft>
          <a:spcPct val="0"/>
        </a:spcAft>
        <a:defRPr sz="4200">
          <a:solidFill>
            <a:srgbClr val="F9F9F9"/>
          </a:solidFill>
          <a:latin typeface="Constantia" pitchFamily="18" charset="0"/>
        </a:defRPr>
      </a:lvl7pPr>
      <a:lvl8pPr marL="1371600" algn="l" rtl="0" fontAlgn="base">
        <a:spcBef>
          <a:spcPct val="0"/>
        </a:spcBef>
        <a:spcAft>
          <a:spcPct val="0"/>
        </a:spcAft>
        <a:defRPr sz="4200">
          <a:solidFill>
            <a:srgbClr val="F9F9F9"/>
          </a:solidFill>
          <a:latin typeface="Constantia" pitchFamily="18" charset="0"/>
        </a:defRPr>
      </a:lvl8pPr>
      <a:lvl9pPr marL="1828800" algn="l" rtl="0" fontAlgn="base">
        <a:spcBef>
          <a:spcPct val="0"/>
        </a:spcBef>
        <a:spcAft>
          <a:spcPct val="0"/>
        </a:spcAft>
        <a:defRPr sz="4200">
          <a:solidFill>
            <a:srgbClr val="F9F9F9"/>
          </a:solidFill>
          <a:latin typeface="Constantia" pitchFamily="18" charset="0"/>
        </a:defRPr>
      </a:lvl9pPr>
    </p:titleStyle>
    <p:bodyStyle>
      <a:lvl1pPr marL="273050" indent="-273050" algn="l" rtl="0" fontAlgn="base">
        <a:spcBef>
          <a:spcPts val="600"/>
        </a:spcBef>
        <a:spcAft>
          <a:spcPct val="0"/>
        </a:spcAft>
        <a:buClr>
          <a:schemeClr val="accent2"/>
        </a:buClr>
        <a:buSzPct val="85000"/>
        <a:buFont typeface="Wingdings 2" pitchFamily="18" charset="2"/>
        <a:buChar char=""/>
        <a:defRPr sz="2600" kern="1200">
          <a:solidFill>
            <a:schemeClr val="tx1"/>
          </a:solidFill>
          <a:latin typeface="+mn-lt"/>
          <a:ea typeface="+mn-ea"/>
          <a:cs typeface="+mn-cs"/>
        </a:defRPr>
      </a:lvl1pPr>
      <a:lvl2pPr marL="639763" indent="-273050" algn="l" rtl="0" fontAlgn="base">
        <a:spcBef>
          <a:spcPts val="300"/>
        </a:spcBef>
        <a:spcAft>
          <a:spcPct val="0"/>
        </a:spcAft>
        <a:buClr>
          <a:srgbClr val="D6903D"/>
        </a:buClr>
        <a:buSzPct val="85000"/>
        <a:buFont typeface="Wingdings 2" pitchFamily="18" charset="2"/>
        <a:buChar char=""/>
        <a:defRPr sz="2400" kern="1200">
          <a:solidFill>
            <a:schemeClr val="tx2"/>
          </a:solidFill>
          <a:latin typeface="+mn-lt"/>
          <a:ea typeface="+mn-ea"/>
          <a:cs typeface="+mn-cs"/>
        </a:defRPr>
      </a:lvl2pPr>
      <a:lvl3pPr marL="1004888" indent="-228600" algn="l" rtl="0" fontAlgn="base">
        <a:spcBef>
          <a:spcPts val="300"/>
        </a:spcBef>
        <a:spcAft>
          <a:spcPct val="0"/>
        </a:spcAft>
        <a:buClr>
          <a:srgbClr val="B37732"/>
        </a:buClr>
        <a:buSzPct val="85000"/>
        <a:buFont typeface="Wingdings 2" pitchFamily="18" charset="2"/>
        <a:buChar char=""/>
        <a:defRPr sz="2100" kern="1200">
          <a:solidFill>
            <a:schemeClr val="tx1"/>
          </a:solidFill>
          <a:latin typeface="+mn-lt"/>
          <a:ea typeface="+mn-ea"/>
          <a:cs typeface="+mn-cs"/>
        </a:defRPr>
      </a:lvl3pPr>
      <a:lvl4pPr marL="1279525" indent="-228600" algn="l" rtl="0" fontAlgn="base">
        <a:spcBef>
          <a:spcPts val="300"/>
        </a:spcBef>
        <a:spcAft>
          <a:spcPct val="0"/>
        </a:spcAft>
        <a:buClr>
          <a:srgbClr val="D6903D"/>
        </a:buClr>
        <a:buSzPct val="85000"/>
        <a:buFont typeface="Wingdings 2" pitchFamily="18" charset="2"/>
        <a:buChar char=""/>
        <a:defRPr sz="1900" kern="1200">
          <a:solidFill>
            <a:schemeClr val="tx1"/>
          </a:solidFill>
          <a:latin typeface="+mn-lt"/>
          <a:ea typeface="+mn-ea"/>
          <a:cs typeface="+mn-cs"/>
        </a:defRPr>
      </a:lvl4pPr>
      <a:lvl5pPr marL="1554163" indent="-228600" algn="l" rtl="0" fontAlgn="base">
        <a:spcBef>
          <a:spcPts val="338"/>
        </a:spcBef>
        <a:spcAft>
          <a:spcPct val="0"/>
        </a:spcAft>
        <a:buClr>
          <a:srgbClr val="D6903D"/>
        </a:buClr>
        <a:buSzPct val="85000"/>
        <a:buFont typeface="Wingdings 2" pitchFamily="18" charset="2"/>
        <a:buChar char=""/>
        <a:defRPr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www.youtube.com/watch?time_continue=14&amp;v=SNkqDYatTJo"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457200" y="3700463"/>
            <a:ext cx="8305800" cy="1143000"/>
          </a:xfrm>
        </p:spPr>
        <p:txBody>
          <a:bodyPr/>
          <a:lstStyle/>
          <a:p>
            <a:r>
              <a:rPr lang="nl-NL" b="1" dirty="0" smtClean="0"/>
              <a:t>Les 3 - 1940-1942 | Verzet en verraad </a:t>
            </a:r>
          </a:p>
          <a:p>
            <a:pPr fontAlgn="auto">
              <a:spcAft>
                <a:spcPts val="0"/>
              </a:spcAft>
              <a:buFont typeface="Wingdings 2"/>
              <a:buNone/>
              <a:defRPr/>
            </a:pPr>
            <a:r>
              <a:rPr lang="nl-NL" dirty="0" smtClean="0"/>
              <a:t>Roosje in de eerste jaren van de Tweede Wereldoorlog</a:t>
            </a:r>
            <a:endParaRPr lang="nl-NL" dirty="0"/>
          </a:p>
        </p:txBody>
      </p:sp>
      <p:sp>
        <p:nvSpPr>
          <p:cNvPr id="2" name="Titel 1"/>
          <p:cNvSpPr>
            <a:spLocks noGrp="1"/>
          </p:cNvSpPr>
          <p:nvPr>
            <p:ph type="ctrTitle"/>
          </p:nvPr>
        </p:nvSpPr>
        <p:spPr>
          <a:xfrm>
            <a:off x="467544" y="980728"/>
            <a:ext cx="8305800" cy="1981200"/>
          </a:xfrm>
        </p:spPr>
        <p:txBody>
          <a:bodyPr/>
          <a:lstStyle/>
          <a:p>
            <a:pPr fontAlgn="auto">
              <a:spcAft>
                <a:spcPts val="0"/>
              </a:spcAft>
              <a:defRPr/>
            </a:pPr>
            <a:r>
              <a:rPr lang="nl-NL" sz="3600" b="1" dirty="0" smtClean="0"/>
              <a:t>Waarom doen mensen zoals ze doen?</a:t>
            </a:r>
            <a:br>
              <a:rPr lang="nl-NL" sz="3600" b="1" dirty="0" smtClean="0"/>
            </a:br>
            <a:r>
              <a:rPr lang="nl-NL" sz="3600" b="1" dirty="0" smtClean="0"/>
              <a:t>-</a:t>
            </a:r>
            <a:br>
              <a:rPr lang="nl-NL" sz="3600" b="1" dirty="0" smtClean="0"/>
            </a:br>
            <a:r>
              <a:rPr lang="nl-NL" sz="3600" b="1" dirty="0" smtClean="0"/>
              <a:t>Het oorlogsverhaal van Tante Roosje</a:t>
            </a:r>
            <a:endParaRPr lang="nl-NL"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normAutofit/>
          </a:bodyPr>
          <a:lstStyle/>
          <a:p>
            <a:endParaRPr lang="nl-NL" dirty="0"/>
          </a:p>
        </p:txBody>
      </p:sp>
      <p:sp>
        <p:nvSpPr>
          <p:cNvPr id="4" name="Tijdelijke aanduiding voor inhoud 3"/>
          <p:cNvSpPr>
            <a:spLocks noGrp="1"/>
          </p:cNvSpPr>
          <p:nvPr>
            <p:ph idx="1"/>
          </p:nvPr>
        </p:nvSpPr>
        <p:spPr/>
        <p:txBody>
          <a:bodyPr/>
          <a:lstStyle/>
          <a:p>
            <a:endParaRPr lang="nl-NL" dirty="0" smtClean="0"/>
          </a:p>
          <a:p>
            <a:endParaRPr lang="nl-NL" u="sng" dirty="0" smtClean="0">
              <a:hlinkClick r:id="rId2"/>
            </a:endParaRPr>
          </a:p>
          <a:p>
            <a:endParaRPr lang="nl-NL" u="sng" dirty="0" smtClean="0">
              <a:hlinkClick r:id="rId2"/>
            </a:endParaRPr>
          </a:p>
          <a:p>
            <a:endParaRPr lang="nl-NL" u="sng" dirty="0" smtClean="0">
              <a:hlinkClick r:id="rId2"/>
            </a:endParaRPr>
          </a:p>
          <a:p>
            <a:endParaRPr lang="nl-NL" u="sng" dirty="0" smtClean="0">
              <a:hlinkClick r:id="rId2"/>
            </a:endParaRPr>
          </a:p>
          <a:p>
            <a:endParaRPr lang="nl-NL" u="sng" dirty="0" smtClean="0">
              <a:hlinkClick r:id="rId2"/>
            </a:endParaRPr>
          </a:p>
          <a:p>
            <a:endParaRPr lang="nl-NL" u="sng" dirty="0" smtClean="0">
              <a:hlinkClick r:id="rId2"/>
            </a:endParaRPr>
          </a:p>
          <a:p>
            <a:endParaRPr lang="nl-NL" u="sng" dirty="0" smtClean="0">
              <a:hlinkClick r:id="rId2"/>
            </a:endParaRPr>
          </a:p>
          <a:p>
            <a:pPr algn="ctr">
              <a:buNone/>
            </a:pPr>
            <a:r>
              <a:rPr lang="nl-NL" u="sng" dirty="0" smtClean="0">
                <a:hlinkClick r:id="rId2"/>
              </a:rPr>
              <a:t>Filmpje Polygoon Journaal Roosje 1942</a:t>
            </a:r>
            <a:r>
              <a:rPr lang="nl-NL" dirty="0" smtClean="0"/>
              <a:t> </a:t>
            </a:r>
            <a:br>
              <a:rPr lang="nl-NL" dirty="0" smtClean="0"/>
            </a:br>
            <a:endParaRPr lang="nl-NL" dirty="0"/>
          </a:p>
        </p:txBody>
      </p:sp>
      <p:pic>
        <p:nvPicPr>
          <p:cNvPr id="7" name="Afbeelding3" descr="http://www.tante-roosje.com/wp-content/uploads/b22.jpg"/>
          <p:cNvPicPr>
            <a:picLocks/>
          </p:cNvPicPr>
          <p:nvPr/>
        </p:nvPicPr>
        <p:blipFill>
          <a:blip r:embed="rId3" cstate="print"/>
          <a:stretch>
            <a:fillRect/>
          </a:stretch>
        </p:blipFill>
        <p:spPr bwMode="auto">
          <a:xfrm>
            <a:off x="3059832" y="1628800"/>
            <a:ext cx="2790872" cy="3631149"/>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lgn="just">
              <a:buNone/>
            </a:pPr>
            <a:r>
              <a:rPr lang="nl-NL" sz="2000" dirty="0" smtClean="0"/>
              <a:t>Leo, haar ex-man, is jaloers, en verraadt Roosje bij de Duitsers. Roosje moet haar succesvolle dansscholen sluiten. Maar dat laat ze niet van zich afpakken. Ze wil haar vrijheid niet laten inperken. Daarom gaat ze, ondanks het verbod (illegaal) verder met de dansschool op de zolder van haar huis. </a:t>
            </a:r>
          </a:p>
          <a:p>
            <a:pPr lvl="0"/>
            <a:endParaRPr lang="nl-NL" sz="1800" b="1" dirty="0" smtClean="0"/>
          </a:p>
          <a:p>
            <a:pPr lvl="0"/>
            <a:r>
              <a:rPr lang="nl-NL" sz="1800" b="1" dirty="0" smtClean="0"/>
              <a:t>Verplaats je eens in Roosje. </a:t>
            </a:r>
            <a:endParaRPr lang="nl-NL" sz="1800" dirty="0" smtClean="0"/>
          </a:p>
          <a:p>
            <a:r>
              <a:rPr lang="nl-NL" sz="1800" b="1" dirty="0" smtClean="0"/>
              <a:t>Wat zou jij doen, als het verboden wordt nog dansles te geven, terwijl je een internationale ster bent? Of als je als </a:t>
            </a:r>
            <a:r>
              <a:rPr lang="nl-NL" sz="1800" b="1" dirty="0" err="1" smtClean="0"/>
              <a:t>Ronaldo</a:t>
            </a:r>
            <a:r>
              <a:rPr lang="nl-NL" sz="1800" b="1" dirty="0" smtClean="0"/>
              <a:t> of </a:t>
            </a:r>
            <a:r>
              <a:rPr lang="nl-NL" sz="1800" b="1" dirty="0" err="1" smtClean="0"/>
              <a:t>Messi</a:t>
            </a:r>
            <a:r>
              <a:rPr lang="nl-NL" sz="1800" b="1" dirty="0" smtClean="0"/>
              <a:t> niet meer mag voetballen. Of neem een beroemde popster als voorbeeld.</a:t>
            </a:r>
            <a:endParaRPr lang="nl-NL" sz="1800" dirty="0" smtClean="0"/>
          </a:p>
          <a:p>
            <a:pPr lvl="0"/>
            <a:r>
              <a:rPr lang="nl-NL" sz="1800" b="1" dirty="0" smtClean="0"/>
              <a:t>Waarom is Roosje toch doorgegaan, ook al was het verboden? Wat was haar risico?</a:t>
            </a:r>
            <a:endParaRPr lang="nl-NL" sz="1800" dirty="0" smtClean="0"/>
          </a:p>
          <a:p>
            <a:r>
              <a:rPr lang="nl-NL" sz="1800" b="1" dirty="0" smtClean="0"/>
              <a:t>Waarom verraadt Leo haar? </a:t>
            </a:r>
            <a:endParaRPr lang="nl-NL" sz="1800" dirty="0"/>
          </a:p>
        </p:txBody>
      </p:sp>
      <p:sp>
        <p:nvSpPr>
          <p:cNvPr id="3" name="Titel 2"/>
          <p:cNvSpPr>
            <a:spLocks noGrp="1"/>
          </p:cNvSpPr>
          <p:nvPr>
            <p:ph type="title"/>
          </p:nvPr>
        </p:nvSpPr>
        <p:spPr/>
        <p:txBody>
          <a:bodyPr/>
          <a:lstStyle/>
          <a:p>
            <a:r>
              <a:rPr lang="nl-NL" dirty="0" smtClean="0"/>
              <a:t>Opdracht 1</a:t>
            </a:r>
            <a:endParaRPr lang="nl-NL"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Afbeelding5" descr="http://www.tante-roosje.com/wp-content/uploads/c33.jpg"/>
          <p:cNvPicPr>
            <a:picLocks noGrp="1"/>
          </p:cNvPicPr>
          <p:nvPr>
            <p:ph idx="1"/>
          </p:nvPr>
        </p:nvPicPr>
        <p:blipFill>
          <a:blip r:embed="rId2" cstate="print"/>
          <a:stretch>
            <a:fillRect/>
          </a:stretch>
        </p:blipFill>
        <p:spPr bwMode="auto">
          <a:xfrm>
            <a:off x="2195736" y="1916832"/>
            <a:ext cx="4608512" cy="29757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a:xfrm>
            <a:off x="395536" y="1484784"/>
            <a:ext cx="8229600" cy="4572000"/>
          </a:xfrm>
        </p:spPr>
        <p:txBody>
          <a:bodyPr/>
          <a:lstStyle/>
          <a:p>
            <a:pPr algn="just">
              <a:buNone/>
            </a:pPr>
            <a:r>
              <a:rPr lang="nl-NL" sz="2000" dirty="0" smtClean="0"/>
              <a:t>Roosje besluit zich niets van al die verordeningen aan te trekken, ondanks de hoge straffen waarmee wordt gedreigd. Ze drinkt dus thee op terrassen waar een groot bord </a:t>
            </a:r>
            <a:r>
              <a:rPr lang="nl-NL" sz="2000" i="1" dirty="0" smtClean="0"/>
              <a:t>‘Verboden voor Joden’ </a:t>
            </a:r>
            <a:r>
              <a:rPr lang="nl-NL" sz="2000" dirty="0" smtClean="0"/>
              <a:t>hangt. Dan heeft ze altijd binnenpret. Soms vraagt ze zelfs iemand in de buurt om met haar camera een foto te maken. Dan staat dat bord op de achtergrond. En nog mooier vindt ze het, als er een Duitse officier op het terras zit.  </a:t>
            </a:r>
          </a:p>
          <a:p>
            <a:pPr>
              <a:buNone/>
            </a:pPr>
            <a:endParaRPr lang="nl-NL" sz="1800" b="1" dirty="0" smtClean="0"/>
          </a:p>
          <a:p>
            <a:pPr algn="just"/>
            <a:endParaRPr lang="nl-NL" dirty="0"/>
          </a:p>
        </p:txBody>
      </p:sp>
      <p:sp>
        <p:nvSpPr>
          <p:cNvPr id="3" name="Titel 2"/>
          <p:cNvSpPr>
            <a:spLocks noGrp="1"/>
          </p:cNvSpPr>
          <p:nvPr>
            <p:ph type="title"/>
          </p:nvPr>
        </p:nvSpPr>
        <p:spPr/>
        <p:txBody>
          <a:bodyPr/>
          <a:lstStyle/>
          <a:p>
            <a:r>
              <a:rPr lang="nl-NL" dirty="0" smtClean="0"/>
              <a:t>Opdracht 2</a:t>
            </a:r>
            <a:endParaRPr lang="nl-NL"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endParaRPr lang="nl-NL" dirty="0" smtClean="0"/>
          </a:p>
          <a:p>
            <a:endParaRPr lang="nl-NL" dirty="0" smtClean="0"/>
          </a:p>
          <a:p>
            <a:endParaRPr lang="nl-NL" dirty="0" smtClean="0"/>
          </a:p>
          <a:p>
            <a:endParaRPr lang="nl-NL" dirty="0" smtClean="0"/>
          </a:p>
          <a:p>
            <a:endParaRPr lang="nl-NL" dirty="0" smtClean="0"/>
          </a:p>
          <a:p>
            <a:endParaRPr lang="nl-NL" dirty="0" smtClean="0"/>
          </a:p>
          <a:p>
            <a:r>
              <a:rPr lang="nl-NL" sz="1800" b="1" dirty="0" smtClean="0"/>
              <a:t>Links zit de Duitse officier. In het midden Roosje. </a:t>
            </a:r>
          </a:p>
          <a:p>
            <a:r>
              <a:rPr lang="nl-NL" sz="1800" b="1" dirty="0" smtClean="0"/>
              <a:t>Wat is een passend onderschrift bij deze foto|? Waarom kies je daarvoor?</a:t>
            </a:r>
            <a:endParaRPr lang="nl-NL" sz="1800" b="1" dirty="0"/>
          </a:p>
        </p:txBody>
      </p:sp>
      <p:sp>
        <p:nvSpPr>
          <p:cNvPr id="3" name="Titel 2"/>
          <p:cNvSpPr>
            <a:spLocks noGrp="1"/>
          </p:cNvSpPr>
          <p:nvPr>
            <p:ph type="title"/>
          </p:nvPr>
        </p:nvSpPr>
        <p:spPr/>
        <p:txBody>
          <a:bodyPr/>
          <a:lstStyle/>
          <a:p>
            <a:r>
              <a:rPr lang="nl-NL" dirty="0" smtClean="0"/>
              <a:t>Opdracht 2</a:t>
            </a:r>
            <a:endParaRPr lang="nl-NL" dirty="0"/>
          </a:p>
        </p:txBody>
      </p:sp>
      <p:pic>
        <p:nvPicPr>
          <p:cNvPr id="4" name="Afbeelding 3" descr="Macintosh HD:Users:Paul:Desktop:op terras 'verboden voor joden' met Duitse officier tante-roosje.jpg"/>
          <p:cNvPicPr/>
          <p:nvPr/>
        </p:nvPicPr>
        <p:blipFill>
          <a:blip r:embed="rId2" cstate="print"/>
          <a:stretch>
            <a:fillRect/>
          </a:stretch>
        </p:blipFill>
        <p:spPr bwMode="auto">
          <a:xfrm>
            <a:off x="2555776" y="1628800"/>
            <a:ext cx="3672408" cy="2509639"/>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p:txBody>
          <a:bodyPr/>
          <a:lstStyle/>
          <a:p>
            <a:endParaRPr lang="nl-NL"/>
          </a:p>
        </p:txBody>
      </p:sp>
      <p:pic>
        <p:nvPicPr>
          <p:cNvPr id="4" name="Tijdelijke aanduiding voor inhoud 3" descr="Image result for 'Voor Joden verboden'"/>
          <p:cNvPicPr>
            <a:picLocks noGrp="1"/>
          </p:cNvPicPr>
          <p:nvPr>
            <p:ph idx="1"/>
          </p:nvPr>
        </p:nvPicPr>
        <p:blipFill>
          <a:blip r:embed="rId2" cstate="print"/>
          <a:stretch>
            <a:fillRect/>
          </a:stretch>
        </p:blipFill>
        <p:spPr bwMode="auto">
          <a:xfrm>
            <a:off x="3203848" y="1700808"/>
            <a:ext cx="2585258" cy="3807229"/>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inhoud 1"/>
          <p:cNvSpPr>
            <a:spLocks noGrp="1"/>
          </p:cNvSpPr>
          <p:nvPr>
            <p:ph idx="1"/>
          </p:nvPr>
        </p:nvSpPr>
        <p:spPr/>
        <p:txBody>
          <a:bodyPr/>
          <a:lstStyle/>
          <a:p>
            <a:pPr>
              <a:buNone/>
            </a:pPr>
            <a:r>
              <a:rPr lang="nl-NL" sz="2000" dirty="0" smtClean="0"/>
              <a:t>Op 2 mei 1942 doet de Jodenster zijn intrede in Nederland. Iedere Jood moet deze gele Jodenster goed zichtbaar dragen. Anders ga je de gevangenis in.</a:t>
            </a:r>
          </a:p>
          <a:p>
            <a:endParaRPr lang="nl-NL" dirty="0" smtClean="0"/>
          </a:p>
          <a:p>
            <a:endParaRPr lang="nl-NL" dirty="0" smtClean="0"/>
          </a:p>
          <a:p>
            <a:endParaRPr lang="nl-NL" dirty="0" smtClean="0"/>
          </a:p>
          <a:p>
            <a:endParaRPr lang="nl-NL" dirty="0" smtClean="0"/>
          </a:p>
          <a:p>
            <a:endParaRPr lang="nl-NL" dirty="0" smtClean="0"/>
          </a:p>
          <a:p>
            <a:endParaRPr lang="nl-NL" dirty="0" smtClean="0"/>
          </a:p>
          <a:p>
            <a:r>
              <a:rPr lang="nl-NL" sz="1800" dirty="0" smtClean="0"/>
              <a:t>W</a:t>
            </a:r>
            <a:r>
              <a:rPr lang="nl-NL" sz="1800" b="1" dirty="0" smtClean="0"/>
              <a:t>at denk je dat Roosje heeft gedaan…, en waarom kiest ze daarvoor?</a:t>
            </a:r>
            <a:r>
              <a:rPr lang="nl-NL" sz="1800" b="1" u="sng" dirty="0" smtClean="0"/>
              <a:t> </a:t>
            </a:r>
            <a:endParaRPr lang="nl-NL" sz="1800" dirty="0"/>
          </a:p>
        </p:txBody>
      </p:sp>
      <p:sp>
        <p:nvSpPr>
          <p:cNvPr id="3" name="Titel 2"/>
          <p:cNvSpPr>
            <a:spLocks noGrp="1"/>
          </p:cNvSpPr>
          <p:nvPr>
            <p:ph type="title"/>
          </p:nvPr>
        </p:nvSpPr>
        <p:spPr/>
        <p:txBody>
          <a:bodyPr/>
          <a:lstStyle/>
          <a:p>
            <a:r>
              <a:rPr lang="nl-NL" dirty="0" smtClean="0"/>
              <a:t>Opdracht 3</a:t>
            </a:r>
            <a:endParaRPr lang="nl-NL" dirty="0"/>
          </a:p>
        </p:txBody>
      </p:sp>
      <p:pic>
        <p:nvPicPr>
          <p:cNvPr id="5" name="fancybox-img" descr="https://i1.wp.com/historiek.net/wp-content/uploads-phistor1/2016/09/De-Jodenster-Symbool-van-de-Jodenvervolging-wiki.jpg?zoom=2.25&amp;fit=750%2C417&amp;ssl=1"/>
          <p:cNvPicPr/>
          <p:nvPr/>
        </p:nvPicPr>
        <p:blipFill>
          <a:blip r:embed="rId2" cstate="print"/>
          <a:stretch>
            <a:fillRect/>
          </a:stretch>
        </p:blipFill>
        <p:spPr bwMode="auto">
          <a:xfrm>
            <a:off x="2627784" y="2636912"/>
            <a:ext cx="3873773" cy="2497236"/>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ier">
  <a:themeElements>
    <a:clrScheme name="Papier">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Papi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i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73</TotalTime>
  <Words>319</Words>
  <Application>Microsoft Office PowerPoint</Application>
  <PresentationFormat>Diavoorstelling (4:3)</PresentationFormat>
  <Paragraphs>39</Paragraphs>
  <Slides>8</Slides>
  <Notes>0</Notes>
  <HiddenSlides>0</HiddenSlides>
  <MMClips>0</MMClips>
  <ScaleCrop>false</ScaleCrop>
  <HeadingPairs>
    <vt:vector size="4" baseType="variant">
      <vt:variant>
        <vt:lpstr>Thema</vt:lpstr>
      </vt:variant>
      <vt:variant>
        <vt:i4>1</vt:i4>
      </vt:variant>
      <vt:variant>
        <vt:lpstr>Diatitels</vt:lpstr>
      </vt:variant>
      <vt:variant>
        <vt:i4>8</vt:i4>
      </vt:variant>
    </vt:vector>
  </HeadingPairs>
  <TitlesOfParts>
    <vt:vector size="9" baseType="lpstr">
      <vt:lpstr>Papier</vt:lpstr>
      <vt:lpstr>Waarom doen mensen zoals ze doen? - Het oorlogsverhaal van Tante Roosje</vt:lpstr>
      <vt:lpstr>Dia 2</vt:lpstr>
      <vt:lpstr>Opdracht 1</vt:lpstr>
      <vt:lpstr>Dia 4</vt:lpstr>
      <vt:lpstr>Opdracht 2</vt:lpstr>
      <vt:lpstr>Opdracht 2</vt:lpstr>
      <vt:lpstr>Dia 7</vt:lpstr>
      <vt:lpstr>Opdracht 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Rolf</dc:creator>
  <cp:lastModifiedBy>Rolf</cp:lastModifiedBy>
  <cp:revision>22</cp:revision>
  <dcterms:created xsi:type="dcterms:W3CDTF">2018-02-11T14:24:37Z</dcterms:created>
  <dcterms:modified xsi:type="dcterms:W3CDTF">2018-06-06T21:54:30Z</dcterms:modified>
</cp:coreProperties>
</file>