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2" r:id="rId4"/>
    <p:sldId id="264" r:id="rId5"/>
    <p:sldId id="257" r:id="rId6"/>
    <p:sldId id="259" r:id="rId7"/>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cxnSp>
        <p:nvCxnSpPr>
          <p:cNvPr id="4" name="Rechte verbindingslijn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Rechte verbindingslijn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Ond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nl-NL" smtClean="0"/>
              <a:t>Klik om het opmaakprofiel van de modelondertitel te bewerken</a:t>
            </a:r>
            <a:endParaRPr lang="en-US"/>
          </a:p>
        </p:txBody>
      </p:sp>
      <p:sp>
        <p:nvSpPr>
          <p:cNvPr id="28" name="Titel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nl-NL" smtClean="0"/>
              <a:t>Klik om de stijl te bewerken</a:t>
            </a:r>
            <a:endParaRPr lang="en-US"/>
          </a:p>
        </p:txBody>
      </p:sp>
      <p:sp>
        <p:nvSpPr>
          <p:cNvPr id="7" name="Tijdelijke aanduiding voor datum 14"/>
          <p:cNvSpPr>
            <a:spLocks noGrp="1"/>
          </p:cNvSpPr>
          <p:nvPr>
            <p:ph type="dt" sz="half" idx="10"/>
          </p:nvPr>
        </p:nvSpPr>
        <p:spPr/>
        <p:txBody>
          <a:bodyPr/>
          <a:lstStyle>
            <a:lvl1pPr>
              <a:defRPr/>
            </a:lvl1pPr>
          </a:lstStyle>
          <a:p>
            <a:pPr>
              <a:defRPr/>
            </a:pPr>
            <a:fld id="{C12AC09F-6C33-4ECB-B498-1AD5CF3F70C3}" type="datetimeFigureOut">
              <a:rPr lang="nl-NL"/>
              <a:pPr>
                <a:defRPr/>
              </a:pPr>
              <a:t>7-5-2018</a:t>
            </a:fld>
            <a:endParaRPr lang="nl-NL"/>
          </a:p>
        </p:txBody>
      </p:sp>
      <p:sp>
        <p:nvSpPr>
          <p:cNvPr id="8" name="Tijdelijke aanduiding voor dianummer 15"/>
          <p:cNvSpPr>
            <a:spLocks noGrp="1"/>
          </p:cNvSpPr>
          <p:nvPr>
            <p:ph type="sldNum" sz="quarter" idx="11"/>
          </p:nvPr>
        </p:nvSpPr>
        <p:spPr/>
        <p:txBody>
          <a:bodyPr/>
          <a:lstStyle>
            <a:lvl1pPr>
              <a:defRPr/>
            </a:lvl1pPr>
          </a:lstStyle>
          <a:p>
            <a:pPr>
              <a:defRPr/>
            </a:pPr>
            <a:fld id="{6218BB8D-654B-4C8F-BC1D-FE51BF4E4E37}" type="slidenum">
              <a:rPr lang="nl-NL"/>
              <a:pPr>
                <a:defRPr/>
              </a:pPr>
              <a:t>‹nr.›</a:t>
            </a:fld>
            <a:endParaRPr lang="nl-NL"/>
          </a:p>
        </p:txBody>
      </p:sp>
      <p:sp>
        <p:nvSpPr>
          <p:cNvPr id="10" name="Tijdelijke aanduiding voor voettekst 16"/>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9" name="Tijdelijke aanduiding voor inhoud 8"/>
          <p:cNvSpPr>
            <a:spLocks noGrp="1"/>
          </p:cNvSpPr>
          <p:nvPr>
            <p:ph idx="1"/>
          </p:nvPr>
        </p:nvSpPr>
        <p:spPr>
          <a:xfrm>
            <a:off x="457200" y="1524000"/>
            <a:ext cx="8229600"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7" name="Titel 16"/>
          <p:cNvSpPr>
            <a:spLocks noGrp="1"/>
          </p:cNvSpPr>
          <p:nvPr>
            <p:ph type="title"/>
          </p:nvPr>
        </p:nvSpPr>
        <p:spPr/>
        <p:txBody>
          <a:bodyPr rtlCol="0"/>
          <a:lstStyle/>
          <a:p>
            <a:r>
              <a:rPr lang="nl-NL" smtClean="0"/>
              <a:t>Klik om de stijl te bewerken</a:t>
            </a:r>
            <a:endParaRPr lang="en-US"/>
          </a:p>
        </p:txBody>
      </p:sp>
      <p:sp>
        <p:nvSpPr>
          <p:cNvPr id="4" name="Tijdelijke aanduiding voor datum 23"/>
          <p:cNvSpPr>
            <a:spLocks noGrp="1"/>
          </p:cNvSpPr>
          <p:nvPr>
            <p:ph type="dt" sz="half" idx="10"/>
          </p:nvPr>
        </p:nvSpPr>
        <p:spPr/>
        <p:txBody>
          <a:bodyPr/>
          <a:lstStyle>
            <a:lvl1pPr>
              <a:defRPr/>
            </a:lvl1pPr>
          </a:lstStyle>
          <a:p>
            <a:pPr>
              <a:defRPr/>
            </a:pPr>
            <a:fld id="{60970F8B-6AB6-402B-9597-FC08E33BC13C}" type="datetimeFigureOut">
              <a:rPr lang="nl-NL"/>
              <a:pPr>
                <a:defRPr/>
              </a:pPr>
              <a:t>7-5-2018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3A1CDB7D-C70A-41A9-B528-3E4A5911D5AE}"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cxnSp>
        <p:nvCxnSpPr>
          <p:cNvPr id="4" name="Rechte verbindingslijn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nl-NL" smtClean="0"/>
              <a:t>Klik om de stijl te bewerken</a:t>
            </a:r>
            <a:endParaRPr lang="en-US"/>
          </a:p>
        </p:txBody>
      </p:sp>
      <p:sp>
        <p:nvSpPr>
          <p:cNvPr id="3" name="Tijdelijke aanduiding voor tekst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B3CE189F-BAC5-455C-8BFA-F9CA0833E078}" type="datetimeFigureOut">
              <a:rPr lang="nl-NL"/>
              <a:pPr>
                <a:defRPr/>
              </a:pPr>
              <a:t>7-5-2018</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FB25C234-C783-4B38-A7F3-5E77B15C3A49}"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11" name="Tijdelijke aanduiding voor inhoud 10"/>
          <p:cNvSpPr>
            <a:spLocks noGrp="1"/>
          </p:cNvSpPr>
          <p:nvPr>
            <p:ph sz="half" idx="1"/>
          </p:nvPr>
        </p:nvSpPr>
        <p:spPr>
          <a:xfrm>
            <a:off x="457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3" name="Tijdelijke aanduiding voor inhoud 12"/>
          <p:cNvSpPr>
            <a:spLocks noGrp="1"/>
          </p:cNvSpPr>
          <p:nvPr>
            <p:ph sz="half" idx="2"/>
          </p:nvPr>
        </p:nvSpPr>
        <p:spPr>
          <a:xfrm>
            <a:off x="4648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23"/>
          <p:cNvSpPr>
            <a:spLocks noGrp="1"/>
          </p:cNvSpPr>
          <p:nvPr>
            <p:ph type="dt" sz="half" idx="10"/>
          </p:nvPr>
        </p:nvSpPr>
        <p:spPr/>
        <p:txBody>
          <a:bodyPr/>
          <a:lstStyle>
            <a:lvl1pPr>
              <a:defRPr/>
            </a:lvl1pPr>
          </a:lstStyle>
          <a:p>
            <a:pPr>
              <a:defRPr/>
            </a:pPr>
            <a:fld id="{2C0F4A6C-7CB7-43F8-8581-A5891747BF03}" type="datetimeFigureOut">
              <a:rPr lang="nl-NL"/>
              <a:pPr>
                <a:defRPr/>
              </a:pPr>
              <a:t>7-5-2018</a:t>
            </a:fld>
            <a:endParaRPr lang="nl-NL"/>
          </a:p>
        </p:txBody>
      </p:sp>
      <p:sp>
        <p:nvSpPr>
          <p:cNvPr id="6" name="Tijdelijke aanduiding voor voettekst 9"/>
          <p:cNvSpPr>
            <a:spLocks noGrp="1"/>
          </p:cNvSpPr>
          <p:nvPr>
            <p:ph type="ftr" sz="quarter" idx="11"/>
          </p:nvPr>
        </p:nvSpPr>
        <p:spPr/>
        <p:txBody>
          <a:bodyPr/>
          <a:lstStyle>
            <a:lvl1pPr>
              <a:defRPr/>
            </a:lvl1pPr>
          </a:lstStyle>
          <a:p>
            <a:pPr>
              <a:defRPr/>
            </a:pPr>
            <a:endParaRPr lang="nl-NL"/>
          </a:p>
        </p:txBody>
      </p:sp>
      <p:sp>
        <p:nvSpPr>
          <p:cNvPr id="7" name="Tijdelijke aanduiding voor dianummer 21"/>
          <p:cNvSpPr>
            <a:spLocks noGrp="1"/>
          </p:cNvSpPr>
          <p:nvPr>
            <p:ph type="sldNum" sz="quarter" idx="12"/>
          </p:nvPr>
        </p:nvSpPr>
        <p:spPr/>
        <p:txBody>
          <a:bodyPr/>
          <a:lstStyle>
            <a:lvl1pPr>
              <a:defRPr/>
            </a:lvl1pPr>
          </a:lstStyle>
          <a:p>
            <a:pPr>
              <a:defRPr/>
            </a:pPr>
            <a:fld id="{75E1C52A-38C4-406E-825C-6556829A6FB8}"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cxnSp>
        <p:nvCxnSpPr>
          <p:cNvPr id="7" name="Rechte verbindingslijn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Rechte verbindingslijn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ijdelijke aanduiding voor tekst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32" name="Tijdelijke aanduiding voor inhoud 31"/>
          <p:cNvSpPr>
            <a:spLocks noGrp="1"/>
          </p:cNvSpPr>
          <p:nvPr>
            <p:ph sz="half" idx="2"/>
          </p:nvPr>
        </p:nvSpPr>
        <p:spPr>
          <a:xfrm>
            <a:off x="457200"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4" name="Tijdelijke aanduiding voor inhoud 33"/>
          <p:cNvSpPr>
            <a:spLocks noGrp="1"/>
          </p:cNvSpPr>
          <p:nvPr>
            <p:ph sz="quarter" idx="4"/>
          </p:nvPr>
        </p:nvSpPr>
        <p:spPr>
          <a:xfrm>
            <a:off x="4649788"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2" name="Titel 1"/>
          <p:cNvSpPr>
            <a:spLocks noGrp="1"/>
          </p:cNvSpPr>
          <p:nvPr>
            <p:ph type="title"/>
          </p:nvPr>
        </p:nvSpPr>
        <p:spPr>
          <a:xfrm>
            <a:off x="457200" y="155448"/>
            <a:ext cx="8229600" cy="1143000"/>
          </a:xfrm>
        </p:spPr>
        <p:txBody>
          <a:bodyPr/>
          <a:lstStyle>
            <a:lvl1pPr>
              <a:defRPr/>
            </a:lvl1pPr>
          </a:lstStyle>
          <a:p>
            <a:r>
              <a:rPr lang="nl-NL" smtClean="0"/>
              <a:t>Klik om de stijl te bewerken</a:t>
            </a:r>
            <a:endParaRPr lang="en-US"/>
          </a:p>
        </p:txBody>
      </p:sp>
      <p:sp>
        <p:nvSpPr>
          <p:cNvPr id="12" name="Tijdelijke aanduiding voor tekst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9" name="Tijdelijke aanduiding voor dianummer 8"/>
          <p:cNvSpPr>
            <a:spLocks noGrp="1"/>
          </p:cNvSpPr>
          <p:nvPr>
            <p:ph type="sldNum" sz="quarter" idx="10"/>
          </p:nvPr>
        </p:nvSpPr>
        <p:spPr/>
        <p:txBody>
          <a:bodyPr/>
          <a:lstStyle>
            <a:lvl1pPr>
              <a:defRPr/>
            </a:lvl1pPr>
          </a:lstStyle>
          <a:p>
            <a:pPr>
              <a:defRPr/>
            </a:pPr>
            <a:fld id="{6DC39A53-365E-4BE6-B601-5509888988AE}" type="slidenum">
              <a:rPr lang="nl-NL"/>
              <a:pPr>
                <a:defRPr/>
              </a:pPr>
              <a:t>‹nr.›</a:t>
            </a:fld>
            <a:endParaRPr lang="nl-NL"/>
          </a:p>
        </p:txBody>
      </p:sp>
      <p:sp>
        <p:nvSpPr>
          <p:cNvPr id="10" name="Tijdelijke aanduiding voor voettekst 7"/>
          <p:cNvSpPr>
            <a:spLocks noGrp="1"/>
          </p:cNvSpPr>
          <p:nvPr>
            <p:ph type="ftr" sz="quarter" idx="11"/>
          </p:nvPr>
        </p:nvSpPr>
        <p:spPr/>
        <p:txBody>
          <a:bodyPr/>
          <a:lstStyle>
            <a:lvl1pPr>
              <a:defRPr/>
            </a:lvl1pPr>
          </a:lstStyle>
          <a:p>
            <a:pPr>
              <a:defRPr/>
            </a:pPr>
            <a:endParaRPr lang="nl-NL"/>
          </a:p>
        </p:txBody>
      </p:sp>
      <p:sp>
        <p:nvSpPr>
          <p:cNvPr id="11" name="Tijdelijke aanduiding voor datum 6"/>
          <p:cNvSpPr>
            <a:spLocks noGrp="1"/>
          </p:cNvSpPr>
          <p:nvPr>
            <p:ph type="dt" sz="half" idx="12"/>
          </p:nvPr>
        </p:nvSpPr>
        <p:spPr/>
        <p:txBody>
          <a:bodyPr/>
          <a:lstStyle>
            <a:lvl1pPr>
              <a:defRPr/>
            </a:lvl1pPr>
          </a:lstStyle>
          <a:p>
            <a:pPr>
              <a:defRPr/>
            </a:pPr>
            <a:fld id="{FAD9BEF3-9D52-4FB7-A8A7-CFA2F441C781}" type="datetimeFigureOut">
              <a:rPr lang="nl-NL"/>
              <a:pPr>
                <a:defRPr/>
              </a:pPr>
              <a:t>7-5-2018</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datum 23"/>
          <p:cNvSpPr>
            <a:spLocks noGrp="1"/>
          </p:cNvSpPr>
          <p:nvPr>
            <p:ph type="dt" sz="half" idx="10"/>
          </p:nvPr>
        </p:nvSpPr>
        <p:spPr/>
        <p:txBody>
          <a:bodyPr/>
          <a:lstStyle>
            <a:lvl1pPr>
              <a:defRPr/>
            </a:lvl1pPr>
          </a:lstStyle>
          <a:p>
            <a:pPr>
              <a:defRPr/>
            </a:pPr>
            <a:fld id="{C8969C6F-9A74-4915-B5B4-A4FEA738CF25}" type="datetimeFigureOut">
              <a:rPr lang="nl-NL"/>
              <a:pPr>
                <a:defRPr/>
              </a:pPr>
              <a:t>7-5-2018</a:t>
            </a:fld>
            <a:endParaRPr lang="nl-NL"/>
          </a:p>
        </p:txBody>
      </p:sp>
      <p:sp>
        <p:nvSpPr>
          <p:cNvPr id="4" name="Tijdelijke aanduiding voor voettekst 9"/>
          <p:cNvSpPr>
            <a:spLocks noGrp="1"/>
          </p:cNvSpPr>
          <p:nvPr>
            <p:ph type="ftr" sz="quarter" idx="11"/>
          </p:nvPr>
        </p:nvSpPr>
        <p:spPr/>
        <p:txBody>
          <a:bodyPr/>
          <a:lstStyle>
            <a:lvl1pPr>
              <a:defRPr/>
            </a:lvl1pPr>
          </a:lstStyle>
          <a:p>
            <a:pPr>
              <a:defRPr/>
            </a:pPr>
            <a:endParaRPr lang="nl-NL"/>
          </a:p>
        </p:txBody>
      </p:sp>
      <p:sp>
        <p:nvSpPr>
          <p:cNvPr id="5" name="Tijdelijke aanduiding voor dianummer 21"/>
          <p:cNvSpPr>
            <a:spLocks noGrp="1"/>
          </p:cNvSpPr>
          <p:nvPr>
            <p:ph type="sldNum" sz="quarter" idx="12"/>
          </p:nvPr>
        </p:nvSpPr>
        <p:spPr/>
        <p:txBody>
          <a:bodyPr/>
          <a:lstStyle>
            <a:lvl1pPr>
              <a:defRPr/>
            </a:lvl1pPr>
          </a:lstStyle>
          <a:p>
            <a:pPr>
              <a:defRPr/>
            </a:pPr>
            <a:fld id="{D6DBEE69-BE5F-4BBC-8436-7D8F16D00267}"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23"/>
          <p:cNvSpPr>
            <a:spLocks noGrp="1"/>
          </p:cNvSpPr>
          <p:nvPr>
            <p:ph type="dt" sz="half" idx="10"/>
          </p:nvPr>
        </p:nvSpPr>
        <p:spPr/>
        <p:txBody>
          <a:bodyPr/>
          <a:lstStyle>
            <a:lvl1pPr>
              <a:defRPr/>
            </a:lvl1pPr>
          </a:lstStyle>
          <a:p>
            <a:pPr>
              <a:defRPr/>
            </a:pPr>
            <a:fld id="{2DE37CE0-86C0-4396-A25F-C3ED643992C1}" type="datetimeFigureOut">
              <a:rPr lang="nl-NL"/>
              <a:pPr>
                <a:defRPr/>
              </a:pPr>
              <a:t>7-5-2018</a:t>
            </a:fld>
            <a:endParaRPr lang="nl-NL"/>
          </a:p>
        </p:txBody>
      </p:sp>
      <p:sp>
        <p:nvSpPr>
          <p:cNvPr id="3" name="Tijdelijke aanduiding voor voettekst 9"/>
          <p:cNvSpPr>
            <a:spLocks noGrp="1"/>
          </p:cNvSpPr>
          <p:nvPr>
            <p:ph type="ftr" sz="quarter" idx="11"/>
          </p:nvPr>
        </p:nvSpPr>
        <p:spPr/>
        <p:txBody>
          <a:bodyPr/>
          <a:lstStyle>
            <a:lvl1pPr>
              <a:defRPr/>
            </a:lvl1pPr>
          </a:lstStyle>
          <a:p>
            <a:pPr>
              <a:defRPr/>
            </a:pPr>
            <a:endParaRPr lang="nl-NL"/>
          </a:p>
        </p:txBody>
      </p:sp>
      <p:sp>
        <p:nvSpPr>
          <p:cNvPr id="4" name="Tijdelijke aanduiding voor dianummer 21"/>
          <p:cNvSpPr>
            <a:spLocks noGrp="1"/>
          </p:cNvSpPr>
          <p:nvPr>
            <p:ph type="sldNum" sz="quarter" idx="12"/>
          </p:nvPr>
        </p:nvSpPr>
        <p:spPr/>
        <p:txBody>
          <a:bodyPr/>
          <a:lstStyle>
            <a:lvl1pPr>
              <a:defRPr/>
            </a:lvl1pPr>
          </a:lstStyle>
          <a:p>
            <a:pPr>
              <a:defRPr/>
            </a:pPr>
            <a:fld id="{A60EBD22-3125-45DD-83C1-EEA692957C43}"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9" name="Tijdelijke aanduiding voor inhoud 28"/>
          <p:cNvSpPr>
            <a:spLocks noGrp="1"/>
          </p:cNvSpPr>
          <p:nvPr>
            <p:ph sz="quarter" idx="1"/>
          </p:nvPr>
        </p:nvSpPr>
        <p:spPr>
          <a:xfrm>
            <a:off x="457200" y="457200"/>
            <a:ext cx="6248400" cy="5715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 name="Tijdelijke aanduiding voor tekst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nl-NL" smtClean="0"/>
              <a:t>Klik om de modelstijlen te bewerken</a:t>
            </a:r>
          </a:p>
        </p:txBody>
      </p:sp>
      <p:sp>
        <p:nvSpPr>
          <p:cNvPr id="31" name="Titel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5" name="Tijdelijke aanduiding voor datum 7"/>
          <p:cNvSpPr>
            <a:spLocks noGrp="1"/>
          </p:cNvSpPr>
          <p:nvPr>
            <p:ph type="dt" sz="half" idx="10"/>
          </p:nvPr>
        </p:nvSpPr>
        <p:spPr/>
        <p:txBody>
          <a:bodyPr/>
          <a:lstStyle>
            <a:lvl1pPr>
              <a:defRPr/>
            </a:lvl1pPr>
          </a:lstStyle>
          <a:p>
            <a:pPr>
              <a:defRPr/>
            </a:pPr>
            <a:fld id="{E8A5FCEF-8148-4C4A-BE18-AC1D189BD9C2}" type="datetimeFigureOut">
              <a:rPr lang="nl-NL"/>
              <a:pPr>
                <a:defRPr/>
              </a:pPr>
              <a:t>7-5-2018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4D6DB882-EE20-47FD-8809-8C3BD0DA9336}"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3" name="Tijdelijke aanduiding voor afbeelding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nl-NL" noProof="0" smtClean="0"/>
              <a:t>Klik op het pictogram als u een afbeelding wilt toevoegen</a:t>
            </a:r>
            <a:endParaRPr lang="en-US" noProof="0"/>
          </a:p>
        </p:txBody>
      </p:sp>
      <p:sp>
        <p:nvSpPr>
          <p:cNvPr id="4" name="Tijdelijke aanduiding voor tekst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nl-NL" smtClean="0"/>
              <a:t>Klik om de modelstijlen te bewerken</a:t>
            </a:r>
          </a:p>
        </p:txBody>
      </p:sp>
      <p:sp>
        <p:nvSpPr>
          <p:cNvPr id="5" name="Tijdelijke aanduiding voor datum 7"/>
          <p:cNvSpPr>
            <a:spLocks noGrp="1"/>
          </p:cNvSpPr>
          <p:nvPr>
            <p:ph type="dt" sz="half" idx="10"/>
          </p:nvPr>
        </p:nvSpPr>
        <p:spPr/>
        <p:txBody>
          <a:bodyPr/>
          <a:lstStyle>
            <a:lvl1pPr>
              <a:defRPr/>
            </a:lvl1pPr>
          </a:lstStyle>
          <a:p>
            <a:pPr>
              <a:defRPr/>
            </a:pPr>
            <a:fld id="{26EE2E37-8482-4D0A-94C1-CAF87146A42C}" type="datetimeFigureOut">
              <a:rPr lang="nl-NL"/>
              <a:pPr>
                <a:defRPr/>
              </a:pPr>
              <a:t>7-5-2018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1F0ACE86-BDF5-48C3-BBA0-99E2320B29B7}"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1664D2AF-4B6C-4723-994B-C947ACA81C99}" type="datetimeFigureOut">
              <a:rPr lang="nl-NL"/>
              <a:pPr>
                <a:defRPr/>
              </a:pPr>
              <a:t>7-5-2018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E9254FC4-0449-4D48-BB5A-721826E29579}"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D883AF67-D977-4E9C-A001-EC89391C4646}" type="datetimeFigureOut">
              <a:rPr lang="nl-NL"/>
              <a:pPr>
                <a:defRPr/>
              </a:pPr>
              <a:t>7-5-2018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3F40FF87-917D-436F-B2B4-58B480F28800}" type="slidenum">
              <a:rPr lang="nl-NL"/>
              <a:pPr>
                <a:defRPr/>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jdelijke aanduiding voor tekst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24" name="Tijdelijke aanduiding voor datum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410160A2-0968-4F73-9D3F-DB0439832A8E}" type="datetimeFigureOut">
              <a:rPr lang="nl-NL"/>
              <a:pPr>
                <a:defRPr/>
              </a:pPr>
              <a:t>7-5-2018</a:t>
            </a:fld>
            <a:endParaRPr lang="nl-NL"/>
          </a:p>
        </p:txBody>
      </p:sp>
      <p:sp>
        <p:nvSpPr>
          <p:cNvPr id="10" name="Tijdelijke aanduiding voor voettekst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nl-NL"/>
          </a:p>
        </p:txBody>
      </p:sp>
      <p:sp>
        <p:nvSpPr>
          <p:cNvPr id="22" name="Tijdelijke aanduiding voor dianumm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8F5E7C45-8385-458D-949E-5445808F6FBB}" type="slidenum">
              <a:rPr lang="nl-NL"/>
              <a:pPr>
                <a:defRPr/>
              </a:pPr>
              <a:t>‹nr.›</a:t>
            </a:fld>
            <a:endParaRPr lang="nl-NL"/>
          </a:p>
        </p:txBody>
      </p:sp>
      <p:sp>
        <p:nvSpPr>
          <p:cNvPr id="5" name="Tijdelijke aanduiding voor titel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nl-NL" smtClean="0"/>
              <a:t>Klik om de stijl te bewerken</a:t>
            </a:r>
            <a:endParaRPr lang="en-US"/>
          </a:p>
        </p:txBody>
      </p:sp>
    </p:spTree>
  </p:cSld>
  <p:clrMap bg1="dk1" tx1="lt1" bg2="dk2" tx2="lt2" accent1="accent1" accent2="accent2" accent3="accent3" accent4="accent4" accent5="accent5" accent6="accent6" hlink="hlink" folHlink="folHlink"/>
  <p:sldLayoutIdLst>
    <p:sldLayoutId id="2147483683" r:id="rId1"/>
    <p:sldLayoutId id="2147483677" r:id="rId2"/>
    <p:sldLayoutId id="2147483684" r:id="rId3"/>
    <p:sldLayoutId id="2147483678" r:id="rId4"/>
    <p:sldLayoutId id="2147483685" r:id="rId5"/>
    <p:sldLayoutId id="2147483679" r:id="rId6"/>
    <p:sldLayoutId id="2147483680" r:id="rId7"/>
    <p:sldLayoutId id="2147483686" r:id="rId8"/>
    <p:sldLayoutId id="2147483687" r:id="rId9"/>
    <p:sldLayoutId id="2147483681" r:id="rId10"/>
    <p:sldLayoutId id="2147483682"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nnefrank.org/nl/Anne-Frank/Anne-Franks-historie-in-het-kort/" TargetMode="External"/><Relationship Id="rId2" Type="http://schemas.openxmlformats.org/officeDocument/2006/relationships/hyperlink" Target="https://www.npo.nl/vroeger-zo/27-04-2012/NPS_119793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457200" y="3700463"/>
            <a:ext cx="8305800" cy="1143000"/>
          </a:xfrm>
        </p:spPr>
        <p:txBody>
          <a:bodyPr/>
          <a:lstStyle/>
          <a:p>
            <a:r>
              <a:rPr lang="nl-NL" b="1" dirty="0" smtClean="0"/>
              <a:t>Les 4 - 1942 | Onderduiken en verraad</a:t>
            </a:r>
          </a:p>
          <a:p>
            <a:pPr fontAlgn="auto">
              <a:spcAft>
                <a:spcPts val="0"/>
              </a:spcAft>
              <a:defRPr/>
            </a:pPr>
            <a:r>
              <a:rPr lang="nl-NL" dirty="0" smtClean="0"/>
              <a:t>Roosje in de eerste jaren van de Tweede Wereldoorlog</a:t>
            </a:r>
          </a:p>
          <a:p>
            <a:pPr fontAlgn="auto">
              <a:spcAft>
                <a:spcPts val="0"/>
              </a:spcAft>
              <a:buFont typeface="Wingdings 2"/>
              <a:buNone/>
              <a:defRPr/>
            </a:pPr>
            <a:endParaRPr lang="nl-NL" dirty="0"/>
          </a:p>
        </p:txBody>
      </p:sp>
      <p:sp>
        <p:nvSpPr>
          <p:cNvPr id="2" name="Titel 1"/>
          <p:cNvSpPr>
            <a:spLocks noGrp="1"/>
          </p:cNvSpPr>
          <p:nvPr>
            <p:ph type="ctrTitle"/>
          </p:nvPr>
        </p:nvSpPr>
        <p:spPr>
          <a:xfrm>
            <a:off x="323528" y="764704"/>
            <a:ext cx="8305800" cy="1981200"/>
          </a:xfrm>
        </p:spPr>
        <p:txBody>
          <a:bodyPr/>
          <a:lstStyle/>
          <a:p>
            <a:pPr fontAlgn="auto">
              <a:spcAft>
                <a:spcPts val="0"/>
              </a:spcAft>
              <a:defRPr/>
            </a:pPr>
            <a:r>
              <a:rPr lang="nl-NL" sz="3600" b="1" dirty="0" smtClean="0"/>
              <a:t>Waarom doen mensen zoals ze doen?</a:t>
            </a:r>
            <a:br>
              <a:rPr lang="nl-NL" sz="3600" b="1" dirty="0" smtClean="0"/>
            </a:br>
            <a:r>
              <a:rPr lang="nl-NL" sz="3600" b="1" dirty="0" smtClean="0"/>
              <a:t>-</a:t>
            </a:r>
            <a:br>
              <a:rPr lang="nl-NL" sz="3600" b="1" dirty="0" smtClean="0"/>
            </a:br>
            <a:r>
              <a:rPr lang="nl-NL" sz="3600" b="1" dirty="0" smtClean="0"/>
              <a:t>Het oorlogsverhaal van Tante Roosje</a:t>
            </a:r>
            <a:endParaRPr lang="nl-NL"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dirty="0" smtClean="0">
              <a:hlinkClick r:id="rId2"/>
            </a:endParaRPr>
          </a:p>
          <a:p>
            <a:pPr>
              <a:buNone/>
            </a:pPr>
            <a:endParaRPr lang="nl-NL" dirty="0" smtClean="0">
              <a:hlinkClick r:id="rId2"/>
            </a:endParaRPr>
          </a:p>
          <a:p>
            <a:pPr>
              <a:buNone/>
            </a:pPr>
            <a:r>
              <a:rPr lang="nl-NL" dirty="0" smtClean="0">
                <a:hlinkClick r:id="rId2"/>
              </a:rPr>
              <a:t>Vroeger en Zo: Onderduiken</a:t>
            </a:r>
            <a:endParaRPr lang="nl-NL" dirty="0" smtClean="0"/>
          </a:p>
          <a:p>
            <a:pPr>
              <a:buNone/>
            </a:pPr>
            <a:endParaRPr lang="nl-NL" dirty="0" smtClean="0"/>
          </a:p>
          <a:p>
            <a:pPr>
              <a:buNone/>
            </a:pPr>
            <a:endParaRPr lang="nl-NL" dirty="0" smtClean="0"/>
          </a:p>
          <a:p>
            <a:pPr>
              <a:buNone/>
            </a:pPr>
            <a:r>
              <a:rPr lang="nl-NL" dirty="0" smtClean="0">
                <a:hlinkClick r:id="rId3"/>
              </a:rPr>
              <a:t>Het verhaal van Anne Frank</a:t>
            </a:r>
            <a:endParaRPr lang="nl-NL" dirty="0" smtClean="0"/>
          </a:p>
          <a:p>
            <a:pPr>
              <a:buNone/>
            </a:pPr>
            <a:endParaRPr lang="nl-NL" dirty="0" smtClean="0"/>
          </a:p>
          <a:p>
            <a:pPr>
              <a:buNone/>
            </a:pPr>
            <a:endParaRPr lang="nl-NL" dirty="0" smtClean="0"/>
          </a:p>
          <a:p>
            <a:pPr>
              <a:buNone/>
            </a:pPr>
            <a:endParaRPr lang="nl-NL" dirty="0" smtClean="0"/>
          </a:p>
          <a:p>
            <a:endParaRPr lang="nl-NL" dirty="0" smtClean="0"/>
          </a:p>
          <a:p>
            <a:endParaRPr lang="nl-NL" dirty="0" smtClean="0"/>
          </a:p>
          <a:p>
            <a:endParaRPr lang="nl-NL" dirty="0"/>
          </a:p>
        </p:txBody>
      </p:sp>
      <p:sp>
        <p:nvSpPr>
          <p:cNvPr id="3" name="Titel 2"/>
          <p:cNvSpPr>
            <a:spLocks noGrp="1"/>
          </p:cNvSpPr>
          <p:nvPr>
            <p:ph type="title"/>
          </p:nvPr>
        </p:nvSpPr>
        <p:spPr/>
        <p:txBody>
          <a:bodyPr/>
          <a:lstStyle/>
          <a:p>
            <a:r>
              <a:rPr lang="nl-NL" dirty="0" smtClean="0"/>
              <a:t>Onderduiken</a:t>
            </a:r>
            <a:endParaRPr lang="nl-N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r>
              <a:rPr lang="nl-NL" sz="2000" dirty="0" smtClean="0"/>
              <a:t>Tijdens de bezetting krijgen Joden steeds minder vrijheid. Ze mogen niet meer op de fiets, dan niet meer met de tram, ze mogen niet in cafés, niet meer in bioscopen of naar de dierentuin. Parken en markten worden verboden voor joden. </a:t>
            </a:r>
            <a:r>
              <a:rPr lang="nl-NL" dirty="0" smtClean="0"/>
              <a:t/>
            </a:r>
            <a:br>
              <a:rPr lang="nl-NL" dirty="0" smtClean="0"/>
            </a:br>
            <a:endParaRPr lang="nl-NL" dirty="0" smtClean="0"/>
          </a:p>
          <a:p>
            <a:r>
              <a:rPr lang="nl-NL" sz="2400" b="1" i="1" dirty="0" smtClean="0"/>
              <a:t>Hoe zou jij dit vinden? Stel je eens voor dat je toen geleefd had, wat zou je dan hebben gedaan? </a:t>
            </a:r>
            <a:endParaRPr lang="nl-NL" sz="2400" dirty="0" smtClean="0"/>
          </a:p>
          <a:p>
            <a:endParaRPr lang="nl-NL" dirty="0"/>
          </a:p>
        </p:txBody>
      </p:sp>
      <p:sp>
        <p:nvSpPr>
          <p:cNvPr id="3" name="Titel 2"/>
          <p:cNvSpPr>
            <a:spLocks noGrp="1"/>
          </p:cNvSpPr>
          <p:nvPr>
            <p:ph type="title"/>
          </p:nvPr>
        </p:nvSpPr>
        <p:spPr/>
        <p:txBody>
          <a:bodyPr/>
          <a:lstStyle/>
          <a:p>
            <a:r>
              <a:rPr lang="nl-NL" dirty="0" smtClean="0"/>
              <a:t>Opdracht 1:  Verboden voor Joden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sp>
        <p:nvSpPr>
          <p:cNvPr id="5" name="Tijdelijke aanduiding voor inhoud 4"/>
          <p:cNvSpPr>
            <a:spLocks noGrp="1"/>
          </p:cNvSpPr>
          <p:nvPr>
            <p:ph idx="1"/>
          </p:nvPr>
        </p:nvSpPr>
        <p:spPr/>
        <p:txBody>
          <a:bodyPr/>
          <a:lstStyle/>
          <a:p>
            <a:pPr>
              <a:buNone/>
            </a:pPr>
            <a:endParaRPr lang="nl-NL" dirty="0" smtClean="0"/>
          </a:p>
          <a:p>
            <a:pPr>
              <a:buNone/>
            </a:pPr>
            <a:endParaRPr lang="nl-NL" dirty="0" smtClean="0"/>
          </a:p>
          <a:p>
            <a:pPr>
              <a:buNone/>
            </a:pPr>
            <a:endParaRPr lang="nl-NL" dirty="0" smtClean="0"/>
          </a:p>
          <a:p>
            <a:pPr>
              <a:buNone/>
            </a:pPr>
            <a:endParaRPr lang="nl-NL" dirty="0" smtClean="0"/>
          </a:p>
          <a:p>
            <a:pPr>
              <a:buNone/>
            </a:pPr>
            <a:endParaRPr lang="nl-NL" dirty="0" smtClean="0"/>
          </a:p>
          <a:p>
            <a:pPr>
              <a:buNone/>
            </a:pPr>
            <a:endParaRPr lang="nl-NL" dirty="0" smtClean="0"/>
          </a:p>
          <a:p>
            <a:pPr>
              <a:buNone/>
            </a:pPr>
            <a:endParaRPr lang="nl-NL" dirty="0" smtClean="0"/>
          </a:p>
          <a:p>
            <a:pPr>
              <a:buNone/>
            </a:pPr>
            <a:endParaRPr lang="nl-NL" dirty="0" smtClean="0"/>
          </a:p>
          <a:p>
            <a:pPr algn="ctr">
              <a:buNone/>
            </a:pPr>
            <a:endParaRPr lang="nl-NL" sz="2000" dirty="0" smtClean="0"/>
          </a:p>
          <a:p>
            <a:pPr algn="ctr">
              <a:buNone/>
            </a:pPr>
            <a:endParaRPr lang="nl-NL" sz="2000" dirty="0" smtClean="0"/>
          </a:p>
          <a:p>
            <a:pPr algn="ctr">
              <a:buNone/>
            </a:pPr>
            <a:r>
              <a:rPr lang="nl-NL" sz="2000" smtClean="0"/>
              <a:t>Hier </a:t>
            </a:r>
            <a:r>
              <a:rPr lang="nl-NL" sz="2000" dirty="0" smtClean="0"/>
              <a:t>zaten onderduikers</a:t>
            </a:r>
            <a:endParaRPr lang="nl-NL" sz="2000" dirty="0"/>
          </a:p>
        </p:txBody>
      </p:sp>
      <p:pic>
        <p:nvPicPr>
          <p:cNvPr id="6" name="Tijdelijke aanduiding voor inhoud 3" descr="P38-gat-in-vloer-b-foto.jpg"/>
          <p:cNvPicPr>
            <a:picLocks noChangeAspect="1"/>
          </p:cNvPicPr>
          <p:nvPr/>
        </p:nvPicPr>
        <p:blipFill>
          <a:blip r:embed="rId2" cstate="print"/>
          <a:stretch>
            <a:fillRect/>
          </a:stretch>
        </p:blipFill>
        <p:spPr bwMode="auto">
          <a:xfrm>
            <a:off x="1475656" y="1340768"/>
            <a:ext cx="6343650" cy="45053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467544" y="1340768"/>
            <a:ext cx="8229600" cy="4572000"/>
          </a:xfrm>
        </p:spPr>
        <p:txBody>
          <a:bodyPr/>
          <a:lstStyle/>
          <a:p>
            <a:pPr>
              <a:buNone/>
            </a:pPr>
            <a:r>
              <a:rPr lang="nl-NL" sz="2000" dirty="0" smtClean="0"/>
              <a:t>Op 26 augustus 1942 worden Roosje, haar moeder en haar broer opgeroepen om naar  Westerbork af te reizen. Er zit voor Roosje en haar familie niks anders op dan om onder te duiken. Roosje weet hoe moeilijk het is om een goed onderduikadres te vinden. Vaak worden Joden verraden. Roosje regelt voor haarzelf en voor haar moeder valse  persoonsbewijzen. Via Kees van </a:t>
            </a:r>
            <a:r>
              <a:rPr lang="nl-NL" sz="2000" dirty="0" err="1" smtClean="0"/>
              <a:t>Meteren</a:t>
            </a:r>
            <a:r>
              <a:rPr lang="nl-NL" sz="2000" dirty="0" smtClean="0"/>
              <a:t> komt ze aan een onderduikadres in </a:t>
            </a:r>
            <a:r>
              <a:rPr lang="nl-NL" sz="2000" dirty="0" err="1" smtClean="0"/>
              <a:t>Naarden</a:t>
            </a:r>
            <a:r>
              <a:rPr lang="nl-NL" sz="2000" dirty="0" smtClean="0"/>
              <a:t>. Het is een pension dat wordt geleid door de NSB'er Henk </a:t>
            </a:r>
            <a:r>
              <a:rPr lang="nl-NL" sz="2000" dirty="0" err="1" smtClean="0"/>
              <a:t>Coljee</a:t>
            </a:r>
            <a:r>
              <a:rPr lang="nl-NL" sz="2000" dirty="0" smtClean="0"/>
              <a:t> en zijn Duitse vrouw </a:t>
            </a:r>
            <a:r>
              <a:rPr lang="nl-NL" sz="2000" dirty="0" err="1" smtClean="0"/>
              <a:t>Magda</a:t>
            </a:r>
            <a:r>
              <a:rPr lang="nl-NL" sz="2000" dirty="0" smtClean="0"/>
              <a:t>. Roosje zegt niets over haar Joodse achtergrond. Ze duiken onder bij de vijand!</a:t>
            </a:r>
            <a:r>
              <a:rPr lang="nl-NL" sz="2000" b="1" i="1" dirty="0" smtClean="0"/>
              <a:t> </a:t>
            </a:r>
            <a:endParaRPr lang="nl-NL" sz="2000" b="1" i="1" dirty="0" smtClean="0"/>
          </a:p>
          <a:p>
            <a:pPr>
              <a:spcBef>
                <a:spcPts val="0"/>
              </a:spcBef>
              <a:buNone/>
            </a:pPr>
            <a:endParaRPr lang="nl-NL" sz="2000" dirty="0" smtClean="0"/>
          </a:p>
          <a:p>
            <a:r>
              <a:rPr lang="nl-NL" sz="2000" b="1" i="1" dirty="0" smtClean="0"/>
              <a:t>Is het wel of niet slim van Roosje om onder te duiken bij de </a:t>
            </a:r>
            <a:r>
              <a:rPr lang="nl-NL" sz="2000" b="1" i="1" dirty="0" smtClean="0"/>
              <a:t>familie </a:t>
            </a:r>
            <a:r>
              <a:rPr lang="nl-NL" sz="2000" b="1" i="1" dirty="0" err="1" smtClean="0"/>
              <a:t>Coljee</a:t>
            </a:r>
            <a:r>
              <a:rPr lang="nl-NL" sz="2000" b="1" i="1" dirty="0" smtClean="0"/>
              <a:t>? Kan je ook uitleggen waarom? </a:t>
            </a:r>
            <a:endParaRPr lang="nl-NL" sz="2000" dirty="0" smtClean="0"/>
          </a:p>
          <a:p>
            <a:r>
              <a:rPr lang="nl-NL" sz="2000" b="1" i="1" dirty="0" smtClean="0"/>
              <a:t>Roosje heeft voor haar en haar moeder een vals  persoonsbewijs geregeld. Wat is denk je vals aan dat persoonsbewijs?</a:t>
            </a:r>
            <a:endParaRPr lang="nl-NL" sz="2000" dirty="0" smtClean="0"/>
          </a:p>
          <a:p>
            <a:r>
              <a:rPr lang="nl-NL" sz="2000" b="1" i="1" dirty="0" smtClean="0"/>
              <a:t>Waarom zouden Joden die waren ondergedoken,  zijn verraden tijdens de bezetting? En door wie denk je?</a:t>
            </a:r>
            <a:endParaRPr lang="nl-NL" sz="2000" dirty="0"/>
          </a:p>
        </p:txBody>
      </p:sp>
      <p:sp>
        <p:nvSpPr>
          <p:cNvPr id="3" name="Titel 2"/>
          <p:cNvSpPr>
            <a:spLocks noGrp="1"/>
          </p:cNvSpPr>
          <p:nvPr>
            <p:ph type="title"/>
          </p:nvPr>
        </p:nvSpPr>
        <p:spPr/>
        <p:txBody>
          <a:bodyPr/>
          <a:lstStyle/>
          <a:p>
            <a:r>
              <a:rPr lang="nl-NL" dirty="0" smtClean="0"/>
              <a:t>Opdracht </a:t>
            </a:r>
            <a:r>
              <a:rPr lang="nl-NL" dirty="0" smtClean="0"/>
              <a:t>2: Onderduiken</a:t>
            </a:r>
            <a:endParaRPr lang="nl-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r>
              <a:rPr lang="nl-NL" sz="2000" dirty="0" smtClean="0"/>
              <a:t>Wie </a:t>
            </a:r>
            <a:r>
              <a:rPr lang="nl-NL" sz="2000" dirty="0" smtClean="0"/>
              <a:t>heeft of wie hebben Roosje en haar moeder</a:t>
            </a:r>
            <a:r>
              <a:rPr lang="nl-NL" sz="2000" b="1" dirty="0" smtClean="0"/>
              <a:t> </a:t>
            </a:r>
            <a:r>
              <a:rPr lang="nl-NL" sz="2000" dirty="0" smtClean="0"/>
              <a:t>verraden? Zij weten dat niet op het moment dat zij worden opgepakt door de politie. Jullie gaan dat onderzoeken en zoals een rechercheur dat doet kijk je eerst naar het profiel van mogelijke daders, en vervolgens zoek je naar een  motief en bewijs voor het gepleegde verraad</a:t>
            </a:r>
            <a:r>
              <a:rPr lang="nl-NL" sz="2000" dirty="0" smtClean="0"/>
              <a:t>.</a:t>
            </a:r>
          </a:p>
          <a:p>
            <a:pPr>
              <a:buNone/>
            </a:pPr>
            <a:endParaRPr lang="nl-NL" sz="2000" dirty="0" smtClean="0"/>
          </a:p>
          <a:p>
            <a:pPr lvl="0"/>
            <a:r>
              <a:rPr lang="nl-NL" sz="2000" b="1" i="1" dirty="0" smtClean="0"/>
              <a:t>Wie van de volgende  verdachte personen heeft Roosje en haar moeder verraden en waarom denk je dat? Wie is de verrader.</a:t>
            </a:r>
            <a:endParaRPr lang="nl-NL" sz="2000" dirty="0" smtClean="0"/>
          </a:p>
          <a:p>
            <a:pPr lvl="0"/>
            <a:r>
              <a:rPr lang="nl-NL" sz="2000" b="1" i="1" dirty="0" smtClean="0"/>
              <a:t>Probeer tot een overtuigend bewijs van schuld te komen en hou daarbij rekening met de reden waarom hij of zij het kan hebben gedaan, inkomsten, het contact met Roosje en haar moeder, en andere zaken die zijn opgevallen.</a:t>
            </a:r>
            <a:endParaRPr lang="nl-NL" sz="2000" dirty="0" smtClean="0"/>
          </a:p>
          <a:p>
            <a:pPr lvl="0"/>
            <a:r>
              <a:rPr lang="nl-NL" sz="2000" b="1" i="1" dirty="0" smtClean="0"/>
              <a:t>Zodra er nieuwe informatie </a:t>
            </a:r>
            <a:r>
              <a:rPr lang="nl-NL" sz="2000" b="1" i="1" smtClean="0"/>
              <a:t>beschikbaar </a:t>
            </a:r>
            <a:r>
              <a:rPr lang="nl-NL" sz="2000" b="1" i="1" smtClean="0"/>
              <a:t>is, </a:t>
            </a:r>
            <a:r>
              <a:rPr lang="nl-NL" sz="2000" b="1" i="1" dirty="0" smtClean="0"/>
              <a:t>wordt deze </a:t>
            </a:r>
            <a:r>
              <a:rPr lang="nl-NL" sz="2000" b="1" i="1" smtClean="0"/>
              <a:t>bekend </a:t>
            </a:r>
            <a:r>
              <a:rPr lang="nl-NL" sz="2000" b="1" i="1" smtClean="0"/>
              <a:t>gemaakt.</a:t>
            </a:r>
            <a:endParaRPr lang="nl-NL" sz="2000" dirty="0" smtClean="0"/>
          </a:p>
          <a:p>
            <a:pPr>
              <a:buNone/>
            </a:pPr>
            <a:r>
              <a:rPr lang="nl-NL" sz="2000" dirty="0" smtClean="0"/>
              <a:t> </a:t>
            </a:r>
          </a:p>
          <a:p>
            <a:pPr>
              <a:buNone/>
            </a:pPr>
            <a:endParaRPr lang="nl-NL" sz="2000" dirty="0" smtClean="0"/>
          </a:p>
          <a:p>
            <a:pPr>
              <a:buNone/>
            </a:pPr>
            <a:endParaRPr lang="nl-NL" sz="2000" dirty="0" smtClean="0"/>
          </a:p>
          <a:p>
            <a:endParaRPr lang="nl-NL" sz="1800" dirty="0" smtClean="0"/>
          </a:p>
          <a:p>
            <a:endParaRPr lang="nl-NL" sz="1800" dirty="0" smtClean="0"/>
          </a:p>
        </p:txBody>
      </p:sp>
      <p:sp>
        <p:nvSpPr>
          <p:cNvPr id="3" name="Titel 2"/>
          <p:cNvSpPr>
            <a:spLocks noGrp="1"/>
          </p:cNvSpPr>
          <p:nvPr>
            <p:ph type="title"/>
          </p:nvPr>
        </p:nvSpPr>
        <p:spPr/>
        <p:txBody>
          <a:bodyPr/>
          <a:lstStyle/>
          <a:p>
            <a:r>
              <a:rPr lang="nl-NL" dirty="0" smtClean="0"/>
              <a:t>Opdracht </a:t>
            </a:r>
            <a:r>
              <a:rPr lang="nl-NL" dirty="0" smtClean="0"/>
              <a:t>3: Verraad</a:t>
            </a:r>
            <a:endParaRPr lang="nl-NL"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64</TotalTime>
  <Words>410</Words>
  <Application>Microsoft Office PowerPoint</Application>
  <PresentationFormat>Diavoorstelling (4:3)</PresentationFormat>
  <Paragraphs>43</Paragraphs>
  <Slides>6</Slides>
  <Notes>0</Notes>
  <HiddenSlides>0</HiddenSlides>
  <MMClips>0</MMClips>
  <ScaleCrop>false</ScaleCrop>
  <HeadingPairs>
    <vt:vector size="4" baseType="variant">
      <vt:variant>
        <vt:lpstr>Thema</vt:lpstr>
      </vt:variant>
      <vt:variant>
        <vt:i4>1</vt:i4>
      </vt:variant>
      <vt:variant>
        <vt:lpstr>Diatitels</vt:lpstr>
      </vt:variant>
      <vt:variant>
        <vt:i4>6</vt:i4>
      </vt:variant>
    </vt:vector>
  </HeadingPairs>
  <TitlesOfParts>
    <vt:vector size="7" baseType="lpstr">
      <vt:lpstr>Papier</vt:lpstr>
      <vt:lpstr>Waarom doen mensen zoals ze doen? - Het oorlogsverhaal van Tante Roosje</vt:lpstr>
      <vt:lpstr>Onderduiken</vt:lpstr>
      <vt:lpstr>Opdracht 1:  Verboden voor Joden </vt:lpstr>
      <vt:lpstr>Dia 4</vt:lpstr>
      <vt:lpstr>Opdracht 2: Onderduiken</vt:lpstr>
      <vt:lpstr>Opdracht 3: Verraad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Rolf</dc:creator>
  <cp:lastModifiedBy>Rolf</cp:lastModifiedBy>
  <cp:revision>15</cp:revision>
  <dcterms:created xsi:type="dcterms:W3CDTF">2018-02-11T14:24:37Z</dcterms:created>
  <dcterms:modified xsi:type="dcterms:W3CDTF">2018-05-06T22:53:48Z</dcterms:modified>
</cp:coreProperties>
</file>