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64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cxnSp>
        <p:nvCxnSpPr>
          <p:cNvPr id="4" name="Rechte verbindingslijn 3"/>
          <p:cNvCxnSpPr/>
          <p:nvPr/>
        </p:nvCxnSpPr>
        <p:spPr>
          <a:xfrm>
            <a:off x="146367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5" name="Rechte verbindingslijn 4"/>
          <p:cNvCxnSpPr/>
          <p:nvPr/>
        </p:nvCxnSpPr>
        <p:spPr>
          <a:xfrm>
            <a:off x="470852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6" name="Ovaal 5"/>
          <p:cNvSpPr/>
          <p:nvPr/>
        </p:nvSpPr>
        <p:spPr>
          <a:xfrm>
            <a:off x="4540250" y="3525838"/>
            <a:ext cx="46038" cy="46037"/>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anchor="ctr"/>
          <a:lstStyle/>
          <a:p>
            <a:pPr algn="ctr" fontAlgn="auto">
              <a:spcBef>
                <a:spcPts val="0"/>
              </a:spcBef>
              <a:spcAft>
                <a:spcPts val="0"/>
              </a:spcAft>
              <a:defRPr/>
            </a:pPr>
            <a:endParaRPr lang="en-US"/>
          </a:p>
        </p:txBody>
      </p:sp>
      <p:sp>
        <p:nvSpPr>
          <p:cNvPr id="9" name="Ondertitel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nl-NL" smtClean="0"/>
              <a:t>Klik om het opmaakprofiel van de modelondertitel te bewerken</a:t>
            </a:r>
            <a:endParaRPr lang="en-US"/>
          </a:p>
        </p:txBody>
      </p:sp>
      <p:sp>
        <p:nvSpPr>
          <p:cNvPr id="28" name="Titel 27"/>
          <p:cNvSpPr>
            <a:spLocks noGrp="1"/>
          </p:cNvSpPr>
          <p:nvPr>
            <p:ph type="ctrTitle"/>
          </p:nvPr>
        </p:nvSpPr>
        <p:spPr>
          <a:xfrm>
            <a:off x="457200" y="1433732"/>
            <a:ext cx="8305800" cy="1981200"/>
          </a:xfrm>
          <a:ln w="6350" cap="rnd">
            <a:noFill/>
          </a:ln>
        </p:spPr>
        <p:txBody>
          <a:bodyPr>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lang="nl-NL" smtClean="0"/>
              <a:t>Klik om de stijl te bewerken</a:t>
            </a:r>
            <a:endParaRPr lang="en-US"/>
          </a:p>
        </p:txBody>
      </p:sp>
      <p:sp>
        <p:nvSpPr>
          <p:cNvPr id="7" name="Tijdelijke aanduiding voor datum 14"/>
          <p:cNvSpPr>
            <a:spLocks noGrp="1"/>
          </p:cNvSpPr>
          <p:nvPr>
            <p:ph type="dt" sz="half" idx="10"/>
          </p:nvPr>
        </p:nvSpPr>
        <p:spPr/>
        <p:txBody>
          <a:bodyPr/>
          <a:lstStyle>
            <a:lvl1pPr>
              <a:defRPr/>
            </a:lvl1pPr>
          </a:lstStyle>
          <a:p>
            <a:pPr>
              <a:defRPr/>
            </a:pPr>
            <a:fld id="{0A54E399-D0C2-433B-94C8-4C5B86818CAD}" type="datetimeFigureOut">
              <a:rPr lang="nl-NL"/>
              <a:pPr>
                <a:defRPr/>
              </a:pPr>
              <a:t>6-6-2018</a:t>
            </a:fld>
            <a:endParaRPr lang="nl-NL"/>
          </a:p>
        </p:txBody>
      </p:sp>
      <p:sp>
        <p:nvSpPr>
          <p:cNvPr id="8" name="Tijdelijke aanduiding voor dianummer 15"/>
          <p:cNvSpPr>
            <a:spLocks noGrp="1"/>
          </p:cNvSpPr>
          <p:nvPr>
            <p:ph type="sldNum" sz="quarter" idx="11"/>
          </p:nvPr>
        </p:nvSpPr>
        <p:spPr/>
        <p:txBody>
          <a:bodyPr/>
          <a:lstStyle>
            <a:lvl1pPr>
              <a:defRPr/>
            </a:lvl1pPr>
          </a:lstStyle>
          <a:p>
            <a:pPr>
              <a:defRPr/>
            </a:pPr>
            <a:fld id="{3835F903-84C2-4498-869C-3BCDD89701DC}" type="slidenum">
              <a:rPr lang="nl-NL"/>
              <a:pPr>
                <a:defRPr/>
              </a:pPr>
              <a:t>‹nr.›</a:t>
            </a:fld>
            <a:endParaRPr lang="nl-NL"/>
          </a:p>
        </p:txBody>
      </p:sp>
      <p:sp>
        <p:nvSpPr>
          <p:cNvPr id="10" name="Tijdelijke aanduiding voor voettekst 16"/>
          <p:cNvSpPr>
            <a:spLocks noGrp="1"/>
          </p:cNvSpPr>
          <p:nvPr>
            <p:ph type="ftr" sz="quarter" idx="12"/>
          </p:nvPr>
        </p:nvSpPr>
        <p:spPr/>
        <p:txBody>
          <a:bodyPr/>
          <a:lstStyle>
            <a:lvl1pPr>
              <a:defRPr/>
            </a:lvl1pPr>
          </a:lstStyle>
          <a:p>
            <a:pPr>
              <a:defRPr/>
            </a:pPr>
            <a:endParaRPr lang="nl-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9" name="Tijdelijke aanduiding voor inhoud 8"/>
          <p:cNvSpPr>
            <a:spLocks noGrp="1"/>
          </p:cNvSpPr>
          <p:nvPr>
            <p:ph idx="1"/>
          </p:nvPr>
        </p:nvSpPr>
        <p:spPr>
          <a:xfrm>
            <a:off x="457200" y="1524000"/>
            <a:ext cx="8229600" cy="457200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17" name="Titel 16"/>
          <p:cNvSpPr>
            <a:spLocks noGrp="1"/>
          </p:cNvSpPr>
          <p:nvPr>
            <p:ph type="title"/>
          </p:nvPr>
        </p:nvSpPr>
        <p:spPr/>
        <p:txBody>
          <a:bodyPr rtlCol="0"/>
          <a:lstStyle/>
          <a:p>
            <a:r>
              <a:rPr lang="nl-NL" smtClean="0"/>
              <a:t>Klik om de stijl te bewerken</a:t>
            </a:r>
            <a:endParaRPr lang="en-US"/>
          </a:p>
        </p:txBody>
      </p:sp>
      <p:sp>
        <p:nvSpPr>
          <p:cNvPr id="4" name="Tijdelijke aanduiding voor datum 23"/>
          <p:cNvSpPr>
            <a:spLocks noGrp="1"/>
          </p:cNvSpPr>
          <p:nvPr>
            <p:ph type="dt" sz="half" idx="10"/>
          </p:nvPr>
        </p:nvSpPr>
        <p:spPr/>
        <p:txBody>
          <a:bodyPr/>
          <a:lstStyle>
            <a:lvl1pPr>
              <a:defRPr/>
            </a:lvl1pPr>
          </a:lstStyle>
          <a:p>
            <a:pPr>
              <a:defRPr/>
            </a:pPr>
            <a:fld id="{44C63366-2A18-41DC-ACBC-FD32C4E5D54A}" type="datetimeFigureOut">
              <a:rPr lang="nl-NL"/>
              <a:pPr>
                <a:defRPr/>
              </a:pPr>
              <a:t>6-6-2018</a:t>
            </a:fld>
            <a:endParaRPr lang="nl-NL"/>
          </a:p>
        </p:txBody>
      </p:sp>
      <p:sp>
        <p:nvSpPr>
          <p:cNvPr id="5" name="Tijdelijke aanduiding voor voettekst 9"/>
          <p:cNvSpPr>
            <a:spLocks noGrp="1"/>
          </p:cNvSpPr>
          <p:nvPr>
            <p:ph type="ftr" sz="quarter" idx="11"/>
          </p:nvPr>
        </p:nvSpPr>
        <p:spPr/>
        <p:txBody>
          <a:bodyPr/>
          <a:lstStyle>
            <a:lvl1pPr>
              <a:defRPr/>
            </a:lvl1pPr>
          </a:lstStyle>
          <a:p>
            <a:pPr>
              <a:defRPr/>
            </a:pPr>
            <a:endParaRPr lang="nl-NL"/>
          </a:p>
        </p:txBody>
      </p:sp>
      <p:sp>
        <p:nvSpPr>
          <p:cNvPr id="6" name="Tijdelijke aanduiding voor dianummer 21"/>
          <p:cNvSpPr>
            <a:spLocks noGrp="1"/>
          </p:cNvSpPr>
          <p:nvPr>
            <p:ph type="sldNum" sz="quarter" idx="12"/>
          </p:nvPr>
        </p:nvSpPr>
        <p:spPr/>
        <p:txBody>
          <a:bodyPr/>
          <a:lstStyle>
            <a:lvl1pPr>
              <a:defRPr/>
            </a:lvl1pPr>
          </a:lstStyle>
          <a:p>
            <a:pPr>
              <a:defRPr/>
            </a:pPr>
            <a:fld id="{D3021BAF-2F49-423E-8378-C4D8AA861E5B}" type="slidenum">
              <a:rPr lang="nl-NL"/>
              <a:pPr>
                <a:defRPr/>
              </a:pPr>
              <a:t>‹nr.›</a:t>
            </a:fld>
            <a:endParaRPr lang="nl-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cxnSp>
        <p:nvCxnSpPr>
          <p:cNvPr id="4" name="Rechte verbindingslijn 3"/>
          <p:cNvCxnSpPr/>
          <p:nvPr/>
        </p:nvCxnSpPr>
        <p:spPr>
          <a:xfrm>
            <a:off x="685800" y="4916488"/>
            <a:ext cx="7924800" cy="4762"/>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2" name="Titel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lang="nl-NL" smtClean="0"/>
              <a:t>Klik om de stijl te bewerken</a:t>
            </a:r>
            <a:endParaRPr lang="en-US"/>
          </a:p>
        </p:txBody>
      </p:sp>
      <p:sp>
        <p:nvSpPr>
          <p:cNvPr id="3" name="Tijdelijke aanduiding voor tekst 2"/>
          <p:cNvSpPr>
            <a:spLocks noGrp="1"/>
          </p:cNvSpPr>
          <p:nvPr>
            <p:ph type="body" idx="1"/>
          </p:nvPr>
        </p:nvSpPr>
        <p:spPr>
          <a:xfrm>
            <a:off x="685800" y="4958864"/>
            <a:ext cx="7924800" cy="984736"/>
          </a:xfrm>
        </p:spPr>
        <p:txBody>
          <a:bodyPr/>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nl-NL" smtClean="0"/>
              <a:t>Klik om de modelstijlen te bewerken</a:t>
            </a:r>
          </a:p>
        </p:txBody>
      </p:sp>
      <p:sp>
        <p:nvSpPr>
          <p:cNvPr id="5" name="Tijdelijke aanduiding voor datum 3"/>
          <p:cNvSpPr>
            <a:spLocks noGrp="1"/>
          </p:cNvSpPr>
          <p:nvPr>
            <p:ph type="dt" sz="half" idx="10"/>
          </p:nvPr>
        </p:nvSpPr>
        <p:spPr/>
        <p:txBody>
          <a:bodyPr/>
          <a:lstStyle>
            <a:lvl1pPr>
              <a:defRPr/>
            </a:lvl1pPr>
          </a:lstStyle>
          <a:p>
            <a:pPr>
              <a:defRPr/>
            </a:pPr>
            <a:fld id="{43CBA68B-AEB3-44F1-BAFD-D1DA85E19AC2}" type="datetimeFigureOut">
              <a:rPr lang="nl-NL"/>
              <a:pPr>
                <a:defRPr/>
              </a:pPr>
              <a:t>6-6-2018</a:t>
            </a:fld>
            <a:endParaRPr lang="nl-NL"/>
          </a:p>
        </p:txBody>
      </p:sp>
      <p:sp>
        <p:nvSpPr>
          <p:cNvPr id="6" name="Tijdelijke aanduiding voor voettekst 4"/>
          <p:cNvSpPr>
            <a:spLocks noGrp="1"/>
          </p:cNvSpPr>
          <p:nvPr>
            <p:ph type="ftr" sz="quarter" idx="11"/>
          </p:nvPr>
        </p:nvSpPr>
        <p:spPr/>
        <p:txBody>
          <a:bodyPr/>
          <a:lstStyle>
            <a:lvl1pPr>
              <a:defRPr/>
            </a:lvl1pPr>
          </a:lstStyle>
          <a:p>
            <a:pPr>
              <a:defRPr/>
            </a:pPr>
            <a:endParaRPr lang="nl-NL"/>
          </a:p>
        </p:txBody>
      </p:sp>
      <p:sp>
        <p:nvSpPr>
          <p:cNvPr id="7" name="Tijdelijke aanduiding voor dianummer 5"/>
          <p:cNvSpPr>
            <a:spLocks noGrp="1"/>
          </p:cNvSpPr>
          <p:nvPr>
            <p:ph type="sldNum" sz="quarter" idx="12"/>
          </p:nvPr>
        </p:nvSpPr>
        <p:spPr/>
        <p:txBody>
          <a:bodyPr/>
          <a:lstStyle>
            <a:lvl1pPr>
              <a:defRPr/>
            </a:lvl1pPr>
          </a:lstStyle>
          <a:p>
            <a:pPr>
              <a:defRPr/>
            </a:pPr>
            <a:fld id="{A568A261-F30F-485B-A4DE-F026467B01B0}" type="slidenum">
              <a:rPr lang="nl-NL"/>
              <a:pPr>
                <a:defRPr/>
              </a:pPr>
              <a:t>‹nr.›</a:t>
            </a:fld>
            <a:endParaRPr lang="nl-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en-US"/>
          </a:p>
        </p:txBody>
      </p:sp>
      <p:sp>
        <p:nvSpPr>
          <p:cNvPr id="11" name="Tijdelijke aanduiding voor inhoud 10"/>
          <p:cNvSpPr>
            <a:spLocks noGrp="1"/>
          </p:cNvSpPr>
          <p:nvPr>
            <p:ph sz="half" idx="1"/>
          </p:nvPr>
        </p:nvSpPr>
        <p:spPr>
          <a:xfrm>
            <a:off x="457200" y="1524000"/>
            <a:ext cx="4059936" cy="457200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13" name="Tijdelijke aanduiding voor inhoud 12"/>
          <p:cNvSpPr>
            <a:spLocks noGrp="1"/>
          </p:cNvSpPr>
          <p:nvPr>
            <p:ph sz="half" idx="2"/>
          </p:nvPr>
        </p:nvSpPr>
        <p:spPr>
          <a:xfrm>
            <a:off x="4648200" y="1524000"/>
            <a:ext cx="4059936" cy="457200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5" name="Tijdelijke aanduiding voor datum 23"/>
          <p:cNvSpPr>
            <a:spLocks noGrp="1"/>
          </p:cNvSpPr>
          <p:nvPr>
            <p:ph type="dt" sz="half" idx="10"/>
          </p:nvPr>
        </p:nvSpPr>
        <p:spPr/>
        <p:txBody>
          <a:bodyPr/>
          <a:lstStyle>
            <a:lvl1pPr>
              <a:defRPr/>
            </a:lvl1pPr>
          </a:lstStyle>
          <a:p>
            <a:pPr>
              <a:defRPr/>
            </a:pPr>
            <a:fld id="{F2580892-65BB-4F2D-AAC4-2BCA9E104BC1}" type="datetimeFigureOut">
              <a:rPr lang="nl-NL"/>
              <a:pPr>
                <a:defRPr/>
              </a:pPr>
              <a:t>6-6-2018</a:t>
            </a:fld>
            <a:endParaRPr lang="nl-NL"/>
          </a:p>
        </p:txBody>
      </p:sp>
      <p:sp>
        <p:nvSpPr>
          <p:cNvPr id="6" name="Tijdelijke aanduiding voor voettekst 9"/>
          <p:cNvSpPr>
            <a:spLocks noGrp="1"/>
          </p:cNvSpPr>
          <p:nvPr>
            <p:ph type="ftr" sz="quarter" idx="11"/>
          </p:nvPr>
        </p:nvSpPr>
        <p:spPr/>
        <p:txBody>
          <a:bodyPr/>
          <a:lstStyle>
            <a:lvl1pPr>
              <a:defRPr/>
            </a:lvl1pPr>
          </a:lstStyle>
          <a:p>
            <a:pPr>
              <a:defRPr/>
            </a:pPr>
            <a:endParaRPr lang="nl-NL"/>
          </a:p>
        </p:txBody>
      </p:sp>
      <p:sp>
        <p:nvSpPr>
          <p:cNvPr id="7" name="Tijdelijke aanduiding voor dianummer 21"/>
          <p:cNvSpPr>
            <a:spLocks noGrp="1"/>
          </p:cNvSpPr>
          <p:nvPr>
            <p:ph type="sldNum" sz="quarter" idx="12"/>
          </p:nvPr>
        </p:nvSpPr>
        <p:spPr/>
        <p:txBody>
          <a:bodyPr/>
          <a:lstStyle>
            <a:lvl1pPr>
              <a:defRPr/>
            </a:lvl1pPr>
          </a:lstStyle>
          <a:p>
            <a:pPr>
              <a:defRPr/>
            </a:pPr>
            <a:fld id="{EC583D77-9CFA-4839-9022-4A86316A12DB}" type="slidenum">
              <a:rPr lang="nl-NL"/>
              <a:pPr>
                <a:defRPr/>
              </a:pPr>
              <a:t>‹nr.›</a:t>
            </a:fld>
            <a:endParaRPr lang="nl-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cxnSp>
        <p:nvCxnSpPr>
          <p:cNvPr id="7" name="Rechte verbindingslijn 6"/>
          <p:cNvCxnSpPr/>
          <p:nvPr/>
        </p:nvCxnSpPr>
        <p:spPr>
          <a:xfrm>
            <a:off x="563563" y="2179638"/>
            <a:ext cx="3748087"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8" name="Rechte verbindingslijn 7"/>
          <p:cNvCxnSpPr/>
          <p:nvPr/>
        </p:nvCxnSpPr>
        <p:spPr>
          <a:xfrm>
            <a:off x="4754563" y="2179638"/>
            <a:ext cx="3749675"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3" name="Tijdelijke aanduiding voor tekst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a:r>
              <a:rPr lang="nl-NL" smtClean="0"/>
              <a:t>Klik om de modelstijlen te bewerken</a:t>
            </a:r>
          </a:p>
        </p:txBody>
      </p:sp>
      <p:sp>
        <p:nvSpPr>
          <p:cNvPr id="32" name="Tijdelijke aanduiding voor inhoud 31"/>
          <p:cNvSpPr>
            <a:spLocks noGrp="1"/>
          </p:cNvSpPr>
          <p:nvPr>
            <p:ph sz="half" idx="2"/>
          </p:nvPr>
        </p:nvSpPr>
        <p:spPr>
          <a:xfrm>
            <a:off x="457200" y="2201896"/>
            <a:ext cx="4038600" cy="3913632"/>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34" name="Tijdelijke aanduiding voor inhoud 33"/>
          <p:cNvSpPr>
            <a:spLocks noGrp="1"/>
          </p:cNvSpPr>
          <p:nvPr>
            <p:ph sz="quarter" idx="4"/>
          </p:nvPr>
        </p:nvSpPr>
        <p:spPr>
          <a:xfrm>
            <a:off x="4649788" y="2201896"/>
            <a:ext cx="4038600" cy="3913632"/>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2" name="Titel 1"/>
          <p:cNvSpPr>
            <a:spLocks noGrp="1"/>
          </p:cNvSpPr>
          <p:nvPr>
            <p:ph type="title"/>
          </p:nvPr>
        </p:nvSpPr>
        <p:spPr>
          <a:xfrm>
            <a:off x="457200" y="155448"/>
            <a:ext cx="8229600" cy="1143000"/>
          </a:xfrm>
        </p:spPr>
        <p:txBody>
          <a:bodyPr/>
          <a:lstStyle>
            <a:lvl1pPr>
              <a:defRPr/>
            </a:lvl1pPr>
          </a:lstStyle>
          <a:p>
            <a:r>
              <a:rPr lang="nl-NL" smtClean="0"/>
              <a:t>Klik om de stijl te bewerken</a:t>
            </a:r>
            <a:endParaRPr lang="en-US"/>
          </a:p>
        </p:txBody>
      </p:sp>
      <p:sp>
        <p:nvSpPr>
          <p:cNvPr id="12" name="Tijdelijke aanduiding voor tekst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a:r>
              <a:rPr lang="nl-NL" smtClean="0"/>
              <a:t>Klik om de modelstijlen te bewerken</a:t>
            </a:r>
          </a:p>
        </p:txBody>
      </p:sp>
      <p:sp>
        <p:nvSpPr>
          <p:cNvPr id="9" name="Tijdelijke aanduiding voor dianummer 8"/>
          <p:cNvSpPr>
            <a:spLocks noGrp="1"/>
          </p:cNvSpPr>
          <p:nvPr>
            <p:ph type="sldNum" sz="quarter" idx="10"/>
          </p:nvPr>
        </p:nvSpPr>
        <p:spPr/>
        <p:txBody>
          <a:bodyPr/>
          <a:lstStyle>
            <a:lvl1pPr>
              <a:defRPr/>
            </a:lvl1pPr>
          </a:lstStyle>
          <a:p>
            <a:pPr>
              <a:defRPr/>
            </a:pPr>
            <a:fld id="{AC9C3613-B3F1-4D2B-BCB9-262D3423C868}" type="slidenum">
              <a:rPr lang="nl-NL"/>
              <a:pPr>
                <a:defRPr/>
              </a:pPr>
              <a:t>‹nr.›</a:t>
            </a:fld>
            <a:endParaRPr lang="nl-NL"/>
          </a:p>
        </p:txBody>
      </p:sp>
      <p:sp>
        <p:nvSpPr>
          <p:cNvPr id="10" name="Tijdelijke aanduiding voor voettekst 7"/>
          <p:cNvSpPr>
            <a:spLocks noGrp="1"/>
          </p:cNvSpPr>
          <p:nvPr>
            <p:ph type="ftr" sz="quarter" idx="11"/>
          </p:nvPr>
        </p:nvSpPr>
        <p:spPr/>
        <p:txBody>
          <a:bodyPr/>
          <a:lstStyle>
            <a:lvl1pPr>
              <a:defRPr/>
            </a:lvl1pPr>
          </a:lstStyle>
          <a:p>
            <a:pPr>
              <a:defRPr/>
            </a:pPr>
            <a:endParaRPr lang="nl-NL"/>
          </a:p>
        </p:txBody>
      </p:sp>
      <p:sp>
        <p:nvSpPr>
          <p:cNvPr id="11" name="Tijdelijke aanduiding voor datum 6"/>
          <p:cNvSpPr>
            <a:spLocks noGrp="1"/>
          </p:cNvSpPr>
          <p:nvPr>
            <p:ph type="dt" sz="half" idx="12"/>
          </p:nvPr>
        </p:nvSpPr>
        <p:spPr/>
        <p:txBody>
          <a:bodyPr/>
          <a:lstStyle>
            <a:lvl1pPr>
              <a:defRPr/>
            </a:lvl1pPr>
          </a:lstStyle>
          <a:p>
            <a:pPr>
              <a:defRPr/>
            </a:pPr>
            <a:fld id="{F1B92671-C4C5-4700-8BB4-36B0878E83A2}" type="datetimeFigureOut">
              <a:rPr lang="nl-NL"/>
              <a:pPr>
                <a:defRPr/>
              </a:pPr>
              <a:t>6-6-2018</a:t>
            </a:fld>
            <a:endParaRPr lang="nl-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en-US"/>
          </a:p>
        </p:txBody>
      </p:sp>
      <p:sp>
        <p:nvSpPr>
          <p:cNvPr id="3" name="Tijdelijke aanduiding voor datum 23"/>
          <p:cNvSpPr>
            <a:spLocks noGrp="1"/>
          </p:cNvSpPr>
          <p:nvPr>
            <p:ph type="dt" sz="half" idx="10"/>
          </p:nvPr>
        </p:nvSpPr>
        <p:spPr/>
        <p:txBody>
          <a:bodyPr/>
          <a:lstStyle>
            <a:lvl1pPr>
              <a:defRPr/>
            </a:lvl1pPr>
          </a:lstStyle>
          <a:p>
            <a:pPr>
              <a:defRPr/>
            </a:pPr>
            <a:fld id="{12EE2845-6799-4BD0-9E1D-5AC09D055010}" type="datetimeFigureOut">
              <a:rPr lang="nl-NL"/>
              <a:pPr>
                <a:defRPr/>
              </a:pPr>
              <a:t>6-6-2018</a:t>
            </a:fld>
            <a:endParaRPr lang="nl-NL"/>
          </a:p>
        </p:txBody>
      </p:sp>
      <p:sp>
        <p:nvSpPr>
          <p:cNvPr id="4" name="Tijdelijke aanduiding voor voettekst 9"/>
          <p:cNvSpPr>
            <a:spLocks noGrp="1"/>
          </p:cNvSpPr>
          <p:nvPr>
            <p:ph type="ftr" sz="quarter" idx="11"/>
          </p:nvPr>
        </p:nvSpPr>
        <p:spPr/>
        <p:txBody>
          <a:bodyPr/>
          <a:lstStyle>
            <a:lvl1pPr>
              <a:defRPr/>
            </a:lvl1pPr>
          </a:lstStyle>
          <a:p>
            <a:pPr>
              <a:defRPr/>
            </a:pPr>
            <a:endParaRPr lang="nl-NL"/>
          </a:p>
        </p:txBody>
      </p:sp>
      <p:sp>
        <p:nvSpPr>
          <p:cNvPr id="5" name="Tijdelijke aanduiding voor dianummer 21"/>
          <p:cNvSpPr>
            <a:spLocks noGrp="1"/>
          </p:cNvSpPr>
          <p:nvPr>
            <p:ph type="sldNum" sz="quarter" idx="12"/>
          </p:nvPr>
        </p:nvSpPr>
        <p:spPr/>
        <p:txBody>
          <a:bodyPr/>
          <a:lstStyle>
            <a:lvl1pPr>
              <a:defRPr/>
            </a:lvl1pPr>
          </a:lstStyle>
          <a:p>
            <a:pPr>
              <a:defRPr/>
            </a:pPr>
            <a:fld id="{DF57B440-C119-4B8D-8E80-F0A0EED8971D}" type="slidenum">
              <a:rPr lang="nl-NL"/>
              <a:pPr>
                <a:defRPr/>
              </a:pPr>
              <a:t>‹nr.›</a:t>
            </a:fld>
            <a:endParaRPr lang="nl-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23"/>
          <p:cNvSpPr>
            <a:spLocks noGrp="1"/>
          </p:cNvSpPr>
          <p:nvPr>
            <p:ph type="dt" sz="half" idx="10"/>
          </p:nvPr>
        </p:nvSpPr>
        <p:spPr/>
        <p:txBody>
          <a:bodyPr/>
          <a:lstStyle>
            <a:lvl1pPr>
              <a:defRPr/>
            </a:lvl1pPr>
          </a:lstStyle>
          <a:p>
            <a:pPr>
              <a:defRPr/>
            </a:pPr>
            <a:fld id="{133039CF-2DEE-467F-B812-37DE41A2B751}" type="datetimeFigureOut">
              <a:rPr lang="nl-NL"/>
              <a:pPr>
                <a:defRPr/>
              </a:pPr>
              <a:t>6-6-2018</a:t>
            </a:fld>
            <a:endParaRPr lang="nl-NL"/>
          </a:p>
        </p:txBody>
      </p:sp>
      <p:sp>
        <p:nvSpPr>
          <p:cNvPr id="3" name="Tijdelijke aanduiding voor voettekst 9"/>
          <p:cNvSpPr>
            <a:spLocks noGrp="1"/>
          </p:cNvSpPr>
          <p:nvPr>
            <p:ph type="ftr" sz="quarter" idx="11"/>
          </p:nvPr>
        </p:nvSpPr>
        <p:spPr/>
        <p:txBody>
          <a:bodyPr/>
          <a:lstStyle>
            <a:lvl1pPr>
              <a:defRPr/>
            </a:lvl1pPr>
          </a:lstStyle>
          <a:p>
            <a:pPr>
              <a:defRPr/>
            </a:pPr>
            <a:endParaRPr lang="nl-NL"/>
          </a:p>
        </p:txBody>
      </p:sp>
      <p:sp>
        <p:nvSpPr>
          <p:cNvPr id="4" name="Tijdelijke aanduiding voor dianummer 21"/>
          <p:cNvSpPr>
            <a:spLocks noGrp="1"/>
          </p:cNvSpPr>
          <p:nvPr>
            <p:ph type="sldNum" sz="quarter" idx="12"/>
          </p:nvPr>
        </p:nvSpPr>
        <p:spPr/>
        <p:txBody>
          <a:bodyPr/>
          <a:lstStyle>
            <a:lvl1pPr>
              <a:defRPr/>
            </a:lvl1pPr>
          </a:lstStyle>
          <a:p>
            <a:pPr>
              <a:defRPr/>
            </a:pPr>
            <a:fld id="{1723ABBA-FE6A-4C28-BFF9-53E6B5354475}" type="slidenum">
              <a:rPr lang="nl-NL"/>
              <a:pPr>
                <a:defRPr/>
              </a:pPr>
              <a:t>‹nr.›</a:t>
            </a:fld>
            <a:endParaRPr lang="nl-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9" name="Tijdelijke aanduiding voor inhoud 28"/>
          <p:cNvSpPr>
            <a:spLocks noGrp="1"/>
          </p:cNvSpPr>
          <p:nvPr>
            <p:ph sz="quarter" idx="1"/>
          </p:nvPr>
        </p:nvSpPr>
        <p:spPr>
          <a:xfrm>
            <a:off x="457200" y="457200"/>
            <a:ext cx="6248400" cy="571500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3" name="Tijdelijke aanduiding voor tekst 2"/>
          <p:cNvSpPr>
            <a:spLocks noGrp="1"/>
          </p:cNvSpPr>
          <p:nvPr>
            <p:ph type="body" idx="2"/>
          </p:nvPr>
        </p:nvSpPr>
        <p:spPr>
          <a:xfrm>
            <a:off x="6781800" y="1600200"/>
            <a:ext cx="1984248" cy="3733800"/>
          </a:xfrm>
        </p:spPr>
        <p:txBody>
          <a:bodyPr/>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nl-NL" smtClean="0"/>
              <a:t>Klik om de modelstijlen te bewerken</a:t>
            </a:r>
          </a:p>
        </p:txBody>
      </p:sp>
      <p:sp>
        <p:nvSpPr>
          <p:cNvPr id="31" name="Titel 30"/>
          <p:cNvSpPr>
            <a:spLocks noGrp="1"/>
          </p:cNvSpPr>
          <p:nvPr>
            <p:ph type="title"/>
          </p:nvPr>
        </p:nvSpPr>
        <p:spPr>
          <a:xfrm>
            <a:off x="6781800" y="457200"/>
            <a:ext cx="19812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nl-NL" smtClean="0"/>
              <a:t>Klik om de stijl te bewerken</a:t>
            </a:r>
            <a:endParaRPr lang="en-US"/>
          </a:p>
        </p:txBody>
      </p:sp>
      <p:sp>
        <p:nvSpPr>
          <p:cNvPr id="5" name="Tijdelijke aanduiding voor datum 7"/>
          <p:cNvSpPr>
            <a:spLocks noGrp="1"/>
          </p:cNvSpPr>
          <p:nvPr>
            <p:ph type="dt" sz="half" idx="10"/>
          </p:nvPr>
        </p:nvSpPr>
        <p:spPr/>
        <p:txBody>
          <a:bodyPr/>
          <a:lstStyle>
            <a:lvl1pPr>
              <a:defRPr/>
            </a:lvl1pPr>
          </a:lstStyle>
          <a:p>
            <a:pPr>
              <a:defRPr/>
            </a:pPr>
            <a:fld id="{85B1F816-FDB4-422F-BFDB-1219BA98D799}" type="datetimeFigureOut">
              <a:rPr lang="nl-NL"/>
              <a:pPr>
                <a:defRPr/>
              </a:pPr>
              <a:t>6-6-2018</a:t>
            </a:fld>
            <a:endParaRPr lang="nl-NL"/>
          </a:p>
        </p:txBody>
      </p:sp>
      <p:sp>
        <p:nvSpPr>
          <p:cNvPr id="6" name="Tijdelijke aanduiding voor dianummer 8"/>
          <p:cNvSpPr>
            <a:spLocks noGrp="1"/>
          </p:cNvSpPr>
          <p:nvPr>
            <p:ph type="sldNum" sz="quarter" idx="11"/>
          </p:nvPr>
        </p:nvSpPr>
        <p:spPr/>
        <p:txBody>
          <a:bodyPr/>
          <a:lstStyle>
            <a:lvl1pPr>
              <a:defRPr/>
            </a:lvl1pPr>
          </a:lstStyle>
          <a:p>
            <a:pPr>
              <a:defRPr/>
            </a:pPr>
            <a:fld id="{A3B5771F-613B-4A09-AB12-E158F6A87E76}" type="slidenum">
              <a:rPr lang="nl-NL"/>
              <a:pPr>
                <a:defRPr/>
              </a:pPr>
              <a:t>‹nr.›</a:t>
            </a:fld>
            <a:endParaRPr lang="nl-NL"/>
          </a:p>
        </p:txBody>
      </p:sp>
      <p:sp>
        <p:nvSpPr>
          <p:cNvPr id="7" name="Tijdelijke aanduiding voor voettekst 9"/>
          <p:cNvSpPr>
            <a:spLocks noGrp="1"/>
          </p:cNvSpPr>
          <p:nvPr>
            <p:ph type="ftr" sz="quarter" idx="12"/>
          </p:nvPr>
        </p:nvSpPr>
        <p:spPr/>
        <p:txBody>
          <a:bodyPr/>
          <a:lstStyle>
            <a:lvl1pPr>
              <a:defRPr/>
            </a:lvl1pPr>
          </a:lstStyle>
          <a:p>
            <a:pPr>
              <a:defRPr/>
            </a:pPr>
            <a:endParaRPr lang="nl-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629400" y="457200"/>
            <a:ext cx="20574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nl-NL" smtClean="0"/>
              <a:t>Klik om de stijl te bewerken</a:t>
            </a:r>
            <a:endParaRPr lang="en-US"/>
          </a:p>
        </p:txBody>
      </p:sp>
      <p:sp>
        <p:nvSpPr>
          <p:cNvPr id="3" name="Tijdelijke aanduiding voor afbeelding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normAutofit/>
          </a:bodyPr>
          <a:lstStyle>
            <a:lvl1pPr marL="0" indent="0">
              <a:buNone/>
              <a:defRPr sz="3200">
                <a:solidFill>
                  <a:schemeClr val="bg1"/>
                </a:solidFill>
              </a:defRPr>
            </a:lvl1pPr>
          </a:lstStyle>
          <a:p>
            <a:pPr lvl="0"/>
            <a:r>
              <a:rPr lang="nl-NL" noProof="0" smtClean="0"/>
              <a:t>Klik op het pictogram als u een afbeelding wilt toevoegen</a:t>
            </a:r>
            <a:endParaRPr lang="en-US" noProof="0"/>
          </a:p>
        </p:txBody>
      </p:sp>
      <p:sp>
        <p:nvSpPr>
          <p:cNvPr id="4" name="Tijdelijke aanduiding voor tekst 3"/>
          <p:cNvSpPr>
            <a:spLocks noGrp="1"/>
          </p:cNvSpPr>
          <p:nvPr>
            <p:ph type="body" sz="half" idx="2"/>
          </p:nvPr>
        </p:nvSpPr>
        <p:spPr>
          <a:xfrm>
            <a:off x="6629400" y="1600200"/>
            <a:ext cx="2057400" cy="4419600"/>
          </a:xfrm>
        </p:spPr>
        <p:txBody>
          <a:bodyPr/>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a:r>
              <a:rPr lang="nl-NL" smtClean="0"/>
              <a:t>Klik om de modelstijlen te bewerken</a:t>
            </a:r>
          </a:p>
        </p:txBody>
      </p:sp>
      <p:sp>
        <p:nvSpPr>
          <p:cNvPr id="5" name="Tijdelijke aanduiding voor datum 7"/>
          <p:cNvSpPr>
            <a:spLocks noGrp="1"/>
          </p:cNvSpPr>
          <p:nvPr>
            <p:ph type="dt" sz="half" idx="10"/>
          </p:nvPr>
        </p:nvSpPr>
        <p:spPr/>
        <p:txBody>
          <a:bodyPr/>
          <a:lstStyle>
            <a:lvl1pPr>
              <a:defRPr/>
            </a:lvl1pPr>
          </a:lstStyle>
          <a:p>
            <a:pPr>
              <a:defRPr/>
            </a:pPr>
            <a:fld id="{E1233F34-7C44-4A5B-9CDF-8325ED431493}" type="datetimeFigureOut">
              <a:rPr lang="nl-NL"/>
              <a:pPr>
                <a:defRPr/>
              </a:pPr>
              <a:t>6-6-2018</a:t>
            </a:fld>
            <a:endParaRPr lang="nl-NL"/>
          </a:p>
        </p:txBody>
      </p:sp>
      <p:sp>
        <p:nvSpPr>
          <p:cNvPr id="6" name="Tijdelijke aanduiding voor dianummer 8"/>
          <p:cNvSpPr>
            <a:spLocks noGrp="1"/>
          </p:cNvSpPr>
          <p:nvPr>
            <p:ph type="sldNum" sz="quarter" idx="11"/>
          </p:nvPr>
        </p:nvSpPr>
        <p:spPr/>
        <p:txBody>
          <a:bodyPr/>
          <a:lstStyle>
            <a:lvl1pPr>
              <a:defRPr/>
            </a:lvl1pPr>
          </a:lstStyle>
          <a:p>
            <a:pPr>
              <a:defRPr/>
            </a:pPr>
            <a:fld id="{248B0A7E-2AED-4B2C-A206-55AD959E0BFE}" type="slidenum">
              <a:rPr lang="nl-NL"/>
              <a:pPr>
                <a:defRPr/>
              </a:pPr>
              <a:t>‹nr.›</a:t>
            </a:fld>
            <a:endParaRPr lang="nl-NL"/>
          </a:p>
        </p:txBody>
      </p:sp>
      <p:sp>
        <p:nvSpPr>
          <p:cNvPr id="7" name="Tijdelijke aanduiding voor voettekst 9"/>
          <p:cNvSpPr>
            <a:spLocks noGrp="1"/>
          </p:cNvSpPr>
          <p:nvPr>
            <p:ph type="ftr" sz="quarter" idx="12"/>
          </p:nvPr>
        </p:nvSpPr>
        <p:spPr/>
        <p:txBody>
          <a:bodyPr/>
          <a:lstStyle>
            <a:lvl1pPr>
              <a:defRPr/>
            </a:lvl1pPr>
          </a:lstStyle>
          <a:p>
            <a:pPr>
              <a:defRPr/>
            </a:pPr>
            <a:endParaRPr lang="nl-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en-US"/>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4" name="Tijdelijke aanduiding voor datum 23"/>
          <p:cNvSpPr>
            <a:spLocks noGrp="1"/>
          </p:cNvSpPr>
          <p:nvPr>
            <p:ph type="dt" sz="half" idx="10"/>
          </p:nvPr>
        </p:nvSpPr>
        <p:spPr/>
        <p:txBody>
          <a:bodyPr/>
          <a:lstStyle>
            <a:lvl1pPr>
              <a:defRPr/>
            </a:lvl1pPr>
          </a:lstStyle>
          <a:p>
            <a:pPr>
              <a:defRPr/>
            </a:pPr>
            <a:fld id="{DA7A9593-9E15-4B45-9762-C2DE01FAE42C}" type="datetimeFigureOut">
              <a:rPr lang="nl-NL"/>
              <a:pPr>
                <a:defRPr/>
              </a:pPr>
              <a:t>6-6-2018</a:t>
            </a:fld>
            <a:endParaRPr lang="nl-NL"/>
          </a:p>
        </p:txBody>
      </p:sp>
      <p:sp>
        <p:nvSpPr>
          <p:cNvPr id="5" name="Tijdelijke aanduiding voor voettekst 9"/>
          <p:cNvSpPr>
            <a:spLocks noGrp="1"/>
          </p:cNvSpPr>
          <p:nvPr>
            <p:ph type="ftr" sz="quarter" idx="11"/>
          </p:nvPr>
        </p:nvSpPr>
        <p:spPr/>
        <p:txBody>
          <a:bodyPr/>
          <a:lstStyle>
            <a:lvl1pPr>
              <a:defRPr/>
            </a:lvl1pPr>
          </a:lstStyle>
          <a:p>
            <a:pPr>
              <a:defRPr/>
            </a:pPr>
            <a:endParaRPr lang="nl-NL"/>
          </a:p>
        </p:txBody>
      </p:sp>
      <p:sp>
        <p:nvSpPr>
          <p:cNvPr id="6" name="Tijdelijke aanduiding voor dianummer 21"/>
          <p:cNvSpPr>
            <a:spLocks noGrp="1"/>
          </p:cNvSpPr>
          <p:nvPr>
            <p:ph type="sldNum" sz="quarter" idx="12"/>
          </p:nvPr>
        </p:nvSpPr>
        <p:spPr/>
        <p:txBody>
          <a:bodyPr/>
          <a:lstStyle>
            <a:lvl1pPr>
              <a:defRPr/>
            </a:lvl1pPr>
          </a:lstStyle>
          <a:p>
            <a:pPr>
              <a:defRPr/>
            </a:pPr>
            <a:fld id="{D337FB38-6012-48D7-9A1C-4953337957AD}" type="slidenum">
              <a:rPr lang="nl-NL"/>
              <a:pPr>
                <a:defRPr/>
              </a:pPr>
              <a:t>‹nr.›</a:t>
            </a:fld>
            <a:endParaRPr lang="nl-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nl-NL" smtClean="0"/>
              <a:t>Klik om de stijl te bewerken</a:t>
            </a:r>
            <a:endParaRPr lang="en-US"/>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4" name="Tijdelijke aanduiding voor datum 23"/>
          <p:cNvSpPr>
            <a:spLocks noGrp="1"/>
          </p:cNvSpPr>
          <p:nvPr>
            <p:ph type="dt" sz="half" idx="10"/>
          </p:nvPr>
        </p:nvSpPr>
        <p:spPr/>
        <p:txBody>
          <a:bodyPr/>
          <a:lstStyle>
            <a:lvl1pPr>
              <a:defRPr/>
            </a:lvl1pPr>
          </a:lstStyle>
          <a:p>
            <a:pPr>
              <a:defRPr/>
            </a:pPr>
            <a:fld id="{A3339B57-5E09-4A1C-99EE-53FDF7D15081}" type="datetimeFigureOut">
              <a:rPr lang="nl-NL"/>
              <a:pPr>
                <a:defRPr/>
              </a:pPr>
              <a:t>6-6-2018</a:t>
            </a:fld>
            <a:endParaRPr lang="nl-NL"/>
          </a:p>
        </p:txBody>
      </p:sp>
      <p:sp>
        <p:nvSpPr>
          <p:cNvPr id="5" name="Tijdelijke aanduiding voor voettekst 9"/>
          <p:cNvSpPr>
            <a:spLocks noGrp="1"/>
          </p:cNvSpPr>
          <p:nvPr>
            <p:ph type="ftr" sz="quarter" idx="11"/>
          </p:nvPr>
        </p:nvSpPr>
        <p:spPr/>
        <p:txBody>
          <a:bodyPr/>
          <a:lstStyle>
            <a:lvl1pPr>
              <a:defRPr/>
            </a:lvl1pPr>
          </a:lstStyle>
          <a:p>
            <a:pPr>
              <a:defRPr/>
            </a:pPr>
            <a:endParaRPr lang="nl-NL"/>
          </a:p>
        </p:txBody>
      </p:sp>
      <p:sp>
        <p:nvSpPr>
          <p:cNvPr id="6" name="Tijdelijke aanduiding voor dianummer 21"/>
          <p:cNvSpPr>
            <a:spLocks noGrp="1"/>
          </p:cNvSpPr>
          <p:nvPr>
            <p:ph type="sldNum" sz="quarter" idx="12"/>
          </p:nvPr>
        </p:nvSpPr>
        <p:spPr/>
        <p:txBody>
          <a:bodyPr/>
          <a:lstStyle>
            <a:lvl1pPr>
              <a:defRPr/>
            </a:lvl1pPr>
          </a:lstStyle>
          <a:p>
            <a:pPr>
              <a:defRPr/>
            </a:pPr>
            <a:fld id="{94493B2C-AA21-45F6-937B-6819F61EDAD3}" type="slidenum">
              <a:rPr lang="nl-NL"/>
              <a:pPr>
                <a:defRPr/>
              </a:pPr>
              <a:t>‹nr.›</a:t>
            </a:fld>
            <a:endParaRPr lang="nl-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Tijdelijke aanduiding voor tekst 8"/>
          <p:cNvSpPr>
            <a:spLocks noGrp="1"/>
          </p:cNvSpPr>
          <p:nvPr>
            <p:ph type="body" idx="1"/>
          </p:nvPr>
        </p:nvSpPr>
        <p:spPr bwMode="auto">
          <a:xfrm>
            <a:off x="457200" y="1447800"/>
            <a:ext cx="8229600" cy="4678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smtClean="0"/>
          </a:p>
        </p:txBody>
      </p:sp>
      <p:sp>
        <p:nvSpPr>
          <p:cNvPr id="24" name="Tijdelijke aanduiding voor datum 23"/>
          <p:cNvSpPr>
            <a:spLocks noGrp="1"/>
          </p:cNvSpPr>
          <p:nvPr>
            <p:ph type="dt" sz="half" idx="2"/>
          </p:nvPr>
        </p:nvSpPr>
        <p:spPr>
          <a:xfrm>
            <a:off x="5791200" y="6203950"/>
            <a:ext cx="2590800" cy="384175"/>
          </a:xfrm>
          <a:prstGeom prst="rect">
            <a:avLst/>
          </a:prstGeom>
        </p:spPr>
        <p:txBody>
          <a:bodyPr vert="horz" anchor="ctr" anchorCtr="0"/>
          <a:lstStyle>
            <a:lvl1pPr algn="l" eaLnBrk="1" fontAlgn="auto" latinLnBrk="0" hangingPunct="1">
              <a:spcBef>
                <a:spcPts val="0"/>
              </a:spcBef>
              <a:spcAft>
                <a:spcPts val="0"/>
              </a:spcAft>
              <a:defRPr kumimoji="0" sz="1200" smtClean="0">
                <a:solidFill>
                  <a:schemeClr val="tx2"/>
                </a:solidFill>
                <a:latin typeface="+mn-lt"/>
                <a:cs typeface="+mn-cs"/>
              </a:defRPr>
            </a:lvl1pPr>
          </a:lstStyle>
          <a:p>
            <a:pPr>
              <a:defRPr/>
            </a:pPr>
            <a:fld id="{4C385314-C663-4F4C-BD61-EE07EF7E9CB0}" type="datetimeFigureOut">
              <a:rPr lang="nl-NL"/>
              <a:pPr>
                <a:defRPr/>
              </a:pPr>
              <a:t>6-6-2018</a:t>
            </a:fld>
            <a:endParaRPr lang="nl-NL"/>
          </a:p>
        </p:txBody>
      </p:sp>
      <p:sp>
        <p:nvSpPr>
          <p:cNvPr id="10" name="Tijdelijke aanduiding voor voettekst 9"/>
          <p:cNvSpPr>
            <a:spLocks noGrp="1"/>
          </p:cNvSpPr>
          <p:nvPr>
            <p:ph type="ftr" sz="quarter" idx="3"/>
          </p:nvPr>
        </p:nvSpPr>
        <p:spPr>
          <a:xfrm>
            <a:off x="2133600" y="6203950"/>
            <a:ext cx="3581400" cy="384175"/>
          </a:xfrm>
          <a:prstGeom prst="rect">
            <a:avLst/>
          </a:prstGeom>
        </p:spPr>
        <p:txBody>
          <a:bodyPr vert="horz" anchor="ctr" anchorCtr="0"/>
          <a:lstStyle>
            <a:lvl1pPr algn="r" eaLnBrk="1" fontAlgn="auto" latinLnBrk="0" hangingPunct="1">
              <a:spcBef>
                <a:spcPts val="0"/>
              </a:spcBef>
              <a:spcAft>
                <a:spcPts val="0"/>
              </a:spcAft>
              <a:defRPr kumimoji="0" sz="1200">
                <a:solidFill>
                  <a:schemeClr val="tx2"/>
                </a:solidFill>
                <a:latin typeface="+mn-lt"/>
                <a:cs typeface="+mn-cs"/>
              </a:defRPr>
            </a:lvl1pPr>
          </a:lstStyle>
          <a:p>
            <a:pPr>
              <a:defRPr/>
            </a:pPr>
            <a:endParaRPr lang="nl-NL"/>
          </a:p>
        </p:txBody>
      </p:sp>
      <p:sp>
        <p:nvSpPr>
          <p:cNvPr id="22" name="Tijdelijke aanduiding voor dianummer 21"/>
          <p:cNvSpPr>
            <a:spLocks noGrp="1"/>
          </p:cNvSpPr>
          <p:nvPr>
            <p:ph type="sldNum" sz="quarter" idx="4"/>
          </p:nvPr>
        </p:nvSpPr>
        <p:spPr>
          <a:xfrm>
            <a:off x="8410575" y="6181725"/>
            <a:ext cx="609600" cy="457200"/>
          </a:xfrm>
          <a:prstGeom prst="rect">
            <a:avLst/>
          </a:prstGeom>
          <a:noFill/>
        </p:spPr>
        <p:txBody>
          <a:bodyPr vert="horz" lIns="0" tIns="0" rIns="0" bIns="0" anchor="ctr" anchorCtr="0">
            <a:noAutofit/>
          </a:bodyPr>
          <a:lstStyle>
            <a:lvl1pPr algn="ctr" eaLnBrk="1" fontAlgn="auto" latinLnBrk="0" hangingPunct="1">
              <a:spcBef>
                <a:spcPts val="0"/>
              </a:spcBef>
              <a:spcAft>
                <a:spcPts val="0"/>
              </a:spcAft>
              <a:defRPr kumimoji="0" sz="1600" baseline="0" smtClean="0">
                <a:solidFill>
                  <a:schemeClr val="tx2"/>
                </a:solidFill>
                <a:latin typeface="+mn-lt"/>
                <a:cs typeface="+mn-cs"/>
              </a:defRPr>
            </a:lvl1pPr>
          </a:lstStyle>
          <a:p>
            <a:pPr>
              <a:defRPr/>
            </a:pPr>
            <a:fld id="{40E75CFB-8F51-4EEF-A379-4A5CF7788B1F}" type="slidenum">
              <a:rPr lang="nl-NL"/>
              <a:pPr>
                <a:defRPr/>
              </a:pPr>
              <a:t>‹nr.›</a:t>
            </a:fld>
            <a:endParaRPr lang="nl-NL"/>
          </a:p>
        </p:txBody>
      </p:sp>
      <p:sp>
        <p:nvSpPr>
          <p:cNvPr id="5" name="Tijdelijke aanduiding voor titel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lang="nl-NL" smtClean="0"/>
              <a:t>Klik om de stijl te bewerken</a:t>
            </a:r>
            <a:endParaRPr lang="en-US"/>
          </a:p>
        </p:txBody>
      </p:sp>
    </p:spTree>
  </p:cSld>
  <p:clrMap bg1="dk1" tx1="lt1" bg2="dk2" tx2="lt2" accent1="accent1" accent2="accent2" accent3="accent3" accent4="accent4" accent5="accent5" accent6="accent6" hlink="hlink" folHlink="folHlink"/>
  <p:sldLayoutIdLst>
    <p:sldLayoutId id="2147483683" r:id="rId1"/>
    <p:sldLayoutId id="2147483677" r:id="rId2"/>
    <p:sldLayoutId id="2147483684" r:id="rId3"/>
    <p:sldLayoutId id="2147483678" r:id="rId4"/>
    <p:sldLayoutId id="2147483685" r:id="rId5"/>
    <p:sldLayoutId id="2147483679" r:id="rId6"/>
    <p:sldLayoutId id="2147483680" r:id="rId7"/>
    <p:sldLayoutId id="2147483686" r:id="rId8"/>
    <p:sldLayoutId id="2147483687" r:id="rId9"/>
    <p:sldLayoutId id="2147483681" r:id="rId10"/>
    <p:sldLayoutId id="2147483682" r:id="rId11"/>
  </p:sldLayoutIdLst>
  <p:txStyles>
    <p:titleStyle>
      <a:lvl1pPr algn="l" rtl="0" fontAlgn="base">
        <a:spcBef>
          <a:spcPct val="0"/>
        </a:spcBef>
        <a:spcAft>
          <a:spcPct val="0"/>
        </a:spcAft>
        <a:defRPr lang="en-US" sz="4200" kern="1200" spc="-10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vl2pPr algn="l" rtl="0" fontAlgn="base">
        <a:spcBef>
          <a:spcPct val="0"/>
        </a:spcBef>
        <a:spcAft>
          <a:spcPct val="0"/>
        </a:spcAft>
        <a:defRPr sz="4200">
          <a:solidFill>
            <a:srgbClr val="F9F9F9"/>
          </a:solidFill>
          <a:latin typeface="Constantia" pitchFamily="18" charset="0"/>
        </a:defRPr>
      </a:lvl2pPr>
      <a:lvl3pPr algn="l" rtl="0" fontAlgn="base">
        <a:spcBef>
          <a:spcPct val="0"/>
        </a:spcBef>
        <a:spcAft>
          <a:spcPct val="0"/>
        </a:spcAft>
        <a:defRPr sz="4200">
          <a:solidFill>
            <a:srgbClr val="F9F9F9"/>
          </a:solidFill>
          <a:latin typeface="Constantia" pitchFamily="18" charset="0"/>
        </a:defRPr>
      </a:lvl3pPr>
      <a:lvl4pPr algn="l" rtl="0" fontAlgn="base">
        <a:spcBef>
          <a:spcPct val="0"/>
        </a:spcBef>
        <a:spcAft>
          <a:spcPct val="0"/>
        </a:spcAft>
        <a:defRPr sz="4200">
          <a:solidFill>
            <a:srgbClr val="F9F9F9"/>
          </a:solidFill>
          <a:latin typeface="Constantia" pitchFamily="18" charset="0"/>
        </a:defRPr>
      </a:lvl4pPr>
      <a:lvl5pPr algn="l" rtl="0" fontAlgn="base">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p:titleStyle>
    <p:bodyStyle>
      <a:lvl1pPr marL="273050" indent="-273050" algn="l" rtl="0" fontAlgn="base">
        <a:spcBef>
          <a:spcPts val="600"/>
        </a:spcBef>
        <a:spcAft>
          <a:spcPct val="0"/>
        </a:spcAft>
        <a:buClr>
          <a:schemeClr val="accent2"/>
        </a:buClr>
        <a:buSzPct val="85000"/>
        <a:buFont typeface="Wingdings 2" pitchFamily="18" charset="2"/>
        <a:buChar char=""/>
        <a:defRPr sz="2600" kern="1200">
          <a:solidFill>
            <a:schemeClr val="tx1"/>
          </a:solidFill>
          <a:latin typeface="+mn-lt"/>
          <a:ea typeface="+mn-ea"/>
          <a:cs typeface="+mn-cs"/>
        </a:defRPr>
      </a:lvl1pPr>
      <a:lvl2pPr marL="639763" indent="-273050" algn="l" rtl="0" fontAlgn="base">
        <a:spcBef>
          <a:spcPts val="300"/>
        </a:spcBef>
        <a:spcAft>
          <a:spcPct val="0"/>
        </a:spcAft>
        <a:buClr>
          <a:srgbClr val="D6903D"/>
        </a:buClr>
        <a:buSzPct val="85000"/>
        <a:buFont typeface="Wingdings 2" pitchFamily="18" charset="2"/>
        <a:buChar char=""/>
        <a:defRPr sz="2400" kern="1200">
          <a:solidFill>
            <a:schemeClr val="tx2"/>
          </a:solidFill>
          <a:latin typeface="+mn-lt"/>
          <a:ea typeface="+mn-ea"/>
          <a:cs typeface="+mn-cs"/>
        </a:defRPr>
      </a:lvl2pPr>
      <a:lvl3pPr marL="1004888" indent="-228600" algn="l" rtl="0" fontAlgn="base">
        <a:spcBef>
          <a:spcPts val="300"/>
        </a:spcBef>
        <a:spcAft>
          <a:spcPct val="0"/>
        </a:spcAft>
        <a:buClr>
          <a:srgbClr val="B37732"/>
        </a:buClr>
        <a:buSzPct val="85000"/>
        <a:buFont typeface="Wingdings 2" pitchFamily="18" charset="2"/>
        <a:buChar char=""/>
        <a:defRPr sz="2100" kern="1200">
          <a:solidFill>
            <a:schemeClr val="tx1"/>
          </a:solidFill>
          <a:latin typeface="+mn-lt"/>
          <a:ea typeface="+mn-ea"/>
          <a:cs typeface="+mn-cs"/>
        </a:defRPr>
      </a:lvl3pPr>
      <a:lvl4pPr marL="1279525" indent="-228600" algn="l" rtl="0" fontAlgn="base">
        <a:spcBef>
          <a:spcPts val="300"/>
        </a:spcBef>
        <a:spcAft>
          <a:spcPct val="0"/>
        </a:spcAft>
        <a:buClr>
          <a:srgbClr val="D6903D"/>
        </a:buClr>
        <a:buSzPct val="85000"/>
        <a:buFont typeface="Wingdings 2" pitchFamily="18" charset="2"/>
        <a:buChar char=""/>
        <a:defRPr sz="1900" kern="1200">
          <a:solidFill>
            <a:schemeClr val="tx1"/>
          </a:solidFill>
          <a:latin typeface="+mn-lt"/>
          <a:ea typeface="+mn-ea"/>
          <a:cs typeface="+mn-cs"/>
        </a:defRPr>
      </a:lvl4pPr>
      <a:lvl5pPr marL="1554163" indent="-228600" algn="l" rtl="0" fontAlgn="base">
        <a:spcBef>
          <a:spcPts val="338"/>
        </a:spcBef>
        <a:spcAft>
          <a:spcPct val="0"/>
        </a:spcAft>
        <a:buClr>
          <a:srgbClr val="D6903D"/>
        </a:buClr>
        <a:buSzPct val="85000"/>
        <a:buFont typeface="Wingdings 2" pitchFamily="18" charset="2"/>
        <a:buChar char=""/>
        <a:defRPr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youtube.com/watch?v=24bw-IYAk8I&amp;list=PLT4ZP-omKlUZPo3zqLZoGY9HMtbAf4ST4&amp;index=4" TargetMode="External"/><Relationship Id="rId2" Type="http://schemas.openxmlformats.org/officeDocument/2006/relationships/hyperlink" Target="https://www.youtube.com/watch?v=W7fMUGRyZnw&amp;list=PLT4ZomKlUZPo3zqLZoGY9HMtbAf4ST4" TargetMode="External"/><Relationship Id="rId1" Type="http://schemas.openxmlformats.org/officeDocument/2006/relationships/slideLayout" Target="../slideLayouts/slideLayout2.xml"/><Relationship Id="rId4" Type="http://schemas.openxmlformats.org/officeDocument/2006/relationships/hyperlink" Target="https://www.youtube.com/watch?v=juJsSTpN2O0&amp;index=2&amp;list=PLT4ZP-omKlUZPo3zqLZoGY9HMtbAf4ST4"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youtube.com/watch?v=cnA_NdgWII4&amp;app=desktop"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p:cNvSpPr>
            <a:spLocks noGrp="1"/>
          </p:cNvSpPr>
          <p:nvPr>
            <p:ph type="subTitle" idx="1"/>
          </p:nvPr>
        </p:nvSpPr>
        <p:spPr>
          <a:xfrm>
            <a:off x="457200" y="3700463"/>
            <a:ext cx="8305800" cy="1143000"/>
          </a:xfrm>
        </p:spPr>
        <p:txBody>
          <a:bodyPr/>
          <a:lstStyle/>
          <a:p>
            <a:r>
              <a:rPr lang="nl-NL" b="1" dirty="0" smtClean="0"/>
              <a:t>Les 5 - 1942-1943 | Westerbork</a:t>
            </a:r>
          </a:p>
          <a:p>
            <a:r>
              <a:rPr lang="nl-NL" dirty="0" smtClean="0"/>
              <a:t>Over leven en overleven in Kamp Westerbork </a:t>
            </a:r>
            <a:endParaRPr lang="nl-NL" dirty="0"/>
          </a:p>
        </p:txBody>
      </p:sp>
      <p:sp>
        <p:nvSpPr>
          <p:cNvPr id="2" name="Titel 1"/>
          <p:cNvSpPr>
            <a:spLocks noGrp="1"/>
          </p:cNvSpPr>
          <p:nvPr>
            <p:ph type="ctrTitle"/>
          </p:nvPr>
        </p:nvSpPr>
        <p:spPr>
          <a:xfrm>
            <a:off x="467544" y="980728"/>
            <a:ext cx="8305800" cy="1981200"/>
          </a:xfrm>
        </p:spPr>
        <p:txBody>
          <a:bodyPr/>
          <a:lstStyle/>
          <a:p>
            <a:pPr fontAlgn="auto">
              <a:spcAft>
                <a:spcPts val="0"/>
              </a:spcAft>
              <a:defRPr/>
            </a:pPr>
            <a:r>
              <a:rPr lang="nl-NL" sz="3600" b="1" dirty="0" smtClean="0"/>
              <a:t>Waarom doen mensen zoals ze doen?</a:t>
            </a:r>
            <a:br>
              <a:rPr lang="nl-NL" sz="3600" b="1" dirty="0" smtClean="0"/>
            </a:br>
            <a:r>
              <a:rPr lang="nl-NL" sz="3600" b="1" dirty="0" smtClean="0"/>
              <a:t>-</a:t>
            </a:r>
            <a:br>
              <a:rPr lang="nl-NL" sz="3600" b="1" dirty="0" smtClean="0"/>
            </a:br>
            <a:r>
              <a:rPr lang="nl-NL" sz="3600" b="1" dirty="0" smtClean="0"/>
              <a:t>Het oorlogsverhaal van Tante Roosje</a:t>
            </a:r>
            <a:endParaRPr lang="nl-NL" sz="3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p:txBody>
          <a:bodyPr/>
          <a:lstStyle/>
          <a:p>
            <a:r>
              <a:rPr lang="nl-NL" u="sng" dirty="0" smtClean="0">
                <a:hlinkClick r:id="rId2"/>
              </a:rPr>
              <a:t>Aankomst en registratie in Westerbork</a:t>
            </a:r>
            <a:endParaRPr lang="nl-NL" u="sng" dirty="0" smtClean="0"/>
          </a:p>
          <a:p>
            <a:endParaRPr lang="nl-NL" u="sng" dirty="0" smtClean="0"/>
          </a:p>
          <a:p>
            <a:endParaRPr lang="nl-NL" u="sng" dirty="0" smtClean="0"/>
          </a:p>
          <a:p>
            <a:r>
              <a:rPr lang="nl-NL" u="sng" dirty="0" smtClean="0">
                <a:hlinkClick r:id="rId3"/>
              </a:rPr>
              <a:t>Sport en spel</a:t>
            </a:r>
            <a:endParaRPr lang="nl-NL" u="sng" dirty="0" smtClean="0"/>
          </a:p>
          <a:p>
            <a:endParaRPr lang="nl-NL" u="sng" dirty="0" smtClean="0"/>
          </a:p>
          <a:p>
            <a:endParaRPr lang="nl-NL" u="sng" dirty="0" smtClean="0"/>
          </a:p>
          <a:p>
            <a:r>
              <a:rPr lang="nl-NL" u="sng" dirty="0" smtClean="0">
                <a:hlinkClick r:id="rId4"/>
              </a:rPr>
              <a:t>Cabaret</a:t>
            </a:r>
            <a:endParaRPr lang="nl-NL" u="sng" dirty="0" smtClean="0"/>
          </a:p>
          <a:p>
            <a:endParaRPr lang="nl-NL" u="sng" dirty="0" smtClean="0"/>
          </a:p>
          <a:p>
            <a:endParaRPr lang="nl-NL" u="sng" dirty="0" smtClean="0"/>
          </a:p>
          <a:p>
            <a:endParaRPr lang="nl-NL" u="sng" dirty="0" smtClean="0"/>
          </a:p>
          <a:p>
            <a:pPr>
              <a:buNone/>
            </a:pPr>
            <a:endParaRPr lang="nl-NL" u="sng" dirty="0" smtClean="0"/>
          </a:p>
        </p:txBody>
      </p:sp>
      <p:sp>
        <p:nvSpPr>
          <p:cNvPr id="3" name="Titel 2"/>
          <p:cNvSpPr>
            <a:spLocks noGrp="1"/>
          </p:cNvSpPr>
          <p:nvPr>
            <p:ph type="title"/>
          </p:nvPr>
        </p:nvSpPr>
        <p:spPr/>
        <p:txBody>
          <a:bodyPr/>
          <a:lstStyle/>
          <a:p>
            <a:r>
              <a:rPr lang="nl-NL" dirty="0" smtClean="0"/>
              <a:t>Opdracht 1</a:t>
            </a:r>
            <a:endParaRPr lang="nl-NL"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nl-NL" dirty="0" smtClean="0"/>
              <a:t>Opdracht 1</a:t>
            </a:r>
            <a:endParaRPr lang="nl-NL" dirty="0"/>
          </a:p>
        </p:txBody>
      </p:sp>
      <p:sp>
        <p:nvSpPr>
          <p:cNvPr id="5" name="Tijdelijke aanduiding voor inhoud 4"/>
          <p:cNvSpPr>
            <a:spLocks noGrp="1"/>
          </p:cNvSpPr>
          <p:nvPr>
            <p:ph idx="1"/>
          </p:nvPr>
        </p:nvSpPr>
        <p:spPr/>
        <p:txBody>
          <a:bodyPr/>
          <a:lstStyle/>
          <a:p>
            <a:r>
              <a:rPr lang="nl-NL" dirty="0" smtClean="0"/>
              <a:t>Wat zie je op deze foto? Wat zou je onder deze foto schrijven?</a:t>
            </a:r>
          </a:p>
          <a:p>
            <a:endParaRPr lang="nl-NL" dirty="0"/>
          </a:p>
        </p:txBody>
      </p:sp>
      <p:pic>
        <p:nvPicPr>
          <p:cNvPr id="6" name="Tijdelijke aanduiding voor inhoud 3" descr="Hoofdstraat ('Boulevard des Misères') in 1944"/>
          <p:cNvPicPr>
            <a:picLocks/>
          </p:cNvPicPr>
          <p:nvPr/>
        </p:nvPicPr>
        <p:blipFill>
          <a:blip r:embed="rId2" cstate="print"/>
          <a:stretch>
            <a:fillRect/>
          </a:stretch>
        </p:blipFill>
        <p:spPr bwMode="auto">
          <a:xfrm>
            <a:off x="1907704" y="2636912"/>
            <a:ext cx="5447872" cy="3358492"/>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p:txBody>
          <a:bodyPr/>
          <a:lstStyle/>
          <a:p>
            <a:pPr lvl="0"/>
            <a:endParaRPr lang="nl-NL" sz="2000" i="1" dirty="0" smtClean="0"/>
          </a:p>
          <a:p>
            <a:pPr lvl="0"/>
            <a:endParaRPr lang="nl-NL" sz="2000" i="1" dirty="0" smtClean="0"/>
          </a:p>
          <a:p>
            <a:pPr lvl="0"/>
            <a:endParaRPr lang="nl-NL" sz="2000" i="1" dirty="0" smtClean="0"/>
          </a:p>
          <a:p>
            <a:pPr lvl="0"/>
            <a:endParaRPr lang="nl-NL" sz="2000" i="1" dirty="0" smtClean="0"/>
          </a:p>
          <a:p>
            <a:pPr lvl="0"/>
            <a:endParaRPr lang="nl-NL" sz="2000" i="1" dirty="0" smtClean="0"/>
          </a:p>
          <a:p>
            <a:pPr lvl="0"/>
            <a:endParaRPr lang="nl-NL" sz="2000" i="1" dirty="0" smtClean="0"/>
          </a:p>
          <a:p>
            <a:pPr lvl="0"/>
            <a:r>
              <a:rPr lang="nl-NL" sz="2000" i="1" dirty="0" smtClean="0"/>
              <a:t>Wat is dit voor een bord?</a:t>
            </a:r>
            <a:endParaRPr lang="nl-NL" sz="2000" dirty="0" smtClean="0"/>
          </a:p>
          <a:p>
            <a:pPr lvl="0"/>
            <a:r>
              <a:rPr lang="nl-NL" sz="2000" i="1" dirty="0" smtClean="0"/>
              <a:t>Kan jij je voorstellen hoe groot die angst voor de dinsdag moet zijn geweest? Waaruit bestond die angst?</a:t>
            </a:r>
            <a:endParaRPr lang="nl-NL" sz="2000" dirty="0" smtClean="0"/>
          </a:p>
          <a:p>
            <a:pPr lvl="0"/>
            <a:r>
              <a:rPr lang="nl-NL" sz="2000" i="1" dirty="0" smtClean="0"/>
              <a:t>Ben jij wel eens heel bang geweest? Kun je daar een voorbeeld van geven?</a:t>
            </a:r>
            <a:endParaRPr lang="nl-NL" sz="2000" dirty="0" smtClean="0"/>
          </a:p>
          <a:p>
            <a:pPr lvl="0"/>
            <a:r>
              <a:rPr lang="nl-NL" sz="2000" i="1" dirty="0" smtClean="0"/>
              <a:t>Waarom denk je waren er op dinsdagavond muziek en toneelvoorstellingen ?</a:t>
            </a:r>
            <a:endParaRPr lang="nl-NL" sz="2000" dirty="0" smtClean="0"/>
          </a:p>
          <a:p>
            <a:endParaRPr lang="nl-NL" dirty="0"/>
          </a:p>
        </p:txBody>
      </p:sp>
      <p:sp>
        <p:nvSpPr>
          <p:cNvPr id="3" name="Titel 2"/>
          <p:cNvSpPr>
            <a:spLocks noGrp="1"/>
          </p:cNvSpPr>
          <p:nvPr>
            <p:ph type="title"/>
          </p:nvPr>
        </p:nvSpPr>
        <p:spPr/>
        <p:txBody>
          <a:bodyPr/>
          <a:lstStyle/>
          <a:p>
            <a:r>
              <a:rPr lang="nl-NL" dirty="0" smtClean="0"/>
              <a:t>Opdracht 2</a:t>
            </a:r>
            <a:endParaRPr lang="nl-NL" dirty="0"/>
          </a:p>
        </p:txBody>
      </p:sp>
      <p:pic>
        <p:nvPicPr>
          <p:cNvPr id="4" name="Afbeelding1"/>
          <p:cNvPicPr/>
          <p:nvPr/>
        </p:nvPicPr>
        <p:blipFill>
          <a:blip r:embed="rId2" cstate="print"/>
          <a:stretch>
            <a:fillRect/>
          </a:stretch>
        </p:blipFill>
        <p:spPr bwMode="auto">
          <a:xfrm>
            <a:off x="2915816" y="1556792"/>
            <a:ext cx="3346101" cy="199459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p:txBody>
          <a:bodyPr/>
          <a:lstStyle/>
          <a:p>
            <a:endParaRPr lang="nl-NL" b="1" u="sng" dirty="0" smtClean="0">
              <a:hlinkClick r:id="rId2"/>
            </a:endParaRPr>
          </a:p>
          <a:p>
            <a:endParaRPr lang="nl-NL" b="1" u="sng" dirty="0" smtClean="0">
              <a:hlinkClick r:id="rId2"/>
            </a:endParaRPr>
          </a:p>
          <a:p>
            <a:endParaRPr lang="nl-NL" b="1" u="sng" dirty="0" smtClean="0">
              <a:hlinkClick r:id="rId2"/>
            </a:endParaRPr>
          </a:p>
          <a:p>
            <a:endParaRPr lang="nl-NL" b="1" u="sng" dirty="0" smtClean="0">
              <a:hlinkClick r:id="rId2"/>
            </a:endParaRPr>
          </a:p>
          <a:p>
            <a:endParaRPr lang="nl-NL" b="1" u="sng" dirty="0" smtClean="0">
              <a:hlinkClick r:id="rId2"/>
            </a:endParaRPr>
          </a:p>
          <a:p>
            <a:endParaRPr lang="nl-NL" b="1" u="sng" dirty="0" smtClean="0">
              <a:hlinkClick r:id="rId2"/>
            </a:endParaRPr>
          </a:p>
          <a:p>
            <a:endParaRPr lang="nl-NL" b="1" u="sng" dirty="0" smtClean="0">
              <a:hlinkClick r:id="rId2"/>
            </a:endParaRPr>
          </a:p>
          <a:p>
            <a:endParaRPr lang="nl-NL" b="1" u="sng" dirty="0" smtClean="0">
              <a:hlinkClick r:id="rId2"/>
            </a:endParaRPr>
          </a:p>
          <a:p>
            <a:pPr algn="ctr">
              <a:buNone/>
            </a:pPr>
            <a:r>
              <a:rPr lang="nl-NL" b="1" u="sng" dirty="0" smtClean="0">
                <a:hlinkClick r:id="rId2"/>
              </a:rPr>
              <a:t>Een trein vertrekt vanuit Westerbork</a:t>
            </a:r>
            <a:endParaRPr lang="nl-NL" dirty="0"/>
          </a:p>
        </p:txBody>
      </p:sp>
      <p:sp>
        <p:nvSpPr>
          <p:cNvPr id="3" name="Titel 2"/>
          <p:cNvSpPr>
            <a:spLocks noGrp="1"/>
          </p:cNvSpPr>
          <p:nvPr>
            <p:ph type="title"/>
          </p:nvPr>
        </p:nvSpPr>
        <p:spPr/>
        <p:txBody>
          <a:bodyPr/>
          <a:lstStyle/>
          <a:p>
            <a:endParaRPr lang="nl-NL"/>
          </a:p>
        </p:txBody>
      </p:sp>
      <p:pic>
        <p:nvPicPr>
          <p:cNvPr id="5" name="Afbeelding 4" descr="unnamed.jpg"/>
          <p:cNvPicPr/>
          <p:nvPr/>
        </p:nvPicPr>
        <p:blipFill>
          <a:blip r:embed="rId3" cstate="print"/>
          <a:stretch>
            <a:fillRect/>
          </a:stretch>
        </p:blipFill>
        <p:spPr bwMode="auto">
          <a:xfrm>
            <a:off x="1835696" y="1988840"/>
            <a:ext cx="5256584" cy="2937882"/>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p:txBody>
          <a:bodyPr/>
          <a:lstStyle/>
          <a:p>
            <a:r>
              <a:rPr lang="nl-NL" sz="2400" b="1" dirty="0" smtClean="0"/>
              <a:t>Oktober/november 1942 – Roosje in de </a:t>
            </a:r>
            <a:r>
              <a:rPr lang="nl-NL" sz="2400" b="1" dirty="0" err="1" smtClean="0"/>
              <a:t>Schreibstube</a:t>
            </a:r>
            <a:r>
              <a:rPr lang="nl-NL" sz="2400" b="1" dirty="0" smtClean="0"/>
              <a:t> (administratie)</a:t>
            </a:r>
            <a:endParaRPr lang="nl-NL" dirty="0" smtClean="0"/>
          </a:p>
          <a:p>
            <a:pPr>
              <a:buNone/>
            </a:pPr>
            <a:r>
              <a:rPr lang="nl-NL" sz="2000" i="1" dirty="0" smtClean="0"/>
              <a:t>	‘’Het is mij intussen, hoe kan ik onmogelijk zeggen, gelukt hier een reuzenbaantje te krijgen. Ik ben namelijk secretaresse geworden van de ondercommandant (Jacob Haan). Een officier, leuk om te zien, met wie ik de gehele dag moet samenwerken. Alle kampbewoners zijn hartstikke jaloers en kwaad, en lopen me de gehele dag achterna met </a:t>
            </a:r>
            <a:r>
              <a:rPr lang="nl-NL" sz="2000" i="1" dirty="0" err="1" smtClean="0"/>
              <a:t>honderd-en-één</a:t>
            </a:r>
            <a:r>
              <a:rPr lang="nl-NL" sz="2000" i="1" dirty="0" smtClean="0"/>
              <a:t> verzoekjes. </a:t>
            </a:r>
          </a:p>
          <a:p>
            <a:pPr>
              <a:buNone/>
            </a:pPr>
            <a:endParaRPr lang="nl-NL" sz="2000" i="1" dirty="0" smtClean="0"/>
          </a:p>
          <a:p>
            <a:pPr>
              <a:buNone/>
            </a:pPr>
            <a:r>
              <a:rPr lang="nl-NL" sz="2000" i="1" dirty="0" smtClean="0"/>
              <a:t>	Stel je voor, ik zit achter een bureau met tegenover mij een aardige vent, met een groot hakenkruis op. Het gevolg is, dat ik in kamp Westerbork blijf, en daardoor eveneens mijn vader en moeder hier kan houden.’’</a:t>
            </a:r>
          </a:p>
          <a:p>
            <a:endParaRPr lang="nl-NL" dirty="0"/>
          </a:p>
        </p:txBody>
      </p:sp>
      <p:sp>
        <p:nvSpPr>
          <p:cNvPr id="3" name="Titel 2"/>
          <p:cNvSpPr>
            <a:spLocks noGrp="1"/>
          </p:cNvSpPr>
          <p:nvPr>
            <p:ph type="title"/>
          </p:nvPr>
        </p:nvSpPr>
        <p:spPr/>
        <p:txBody>
          <a:bodyPr/>
          <a:lstStyle/>
          <a:p>
            <a:r>
              <a:rPr lang="nl-NL" dirty="0" smtClean="0"/>
              <a:t>Opdracht 3.1</a:t>
            </a:r>
            <a:endParaRPr lang="nl-NL"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p:txBody>
          <a:bodyPr/>
          <a:lstStyle/>
          <a:p>
            <a:pPr>
              <a:buNone/>
            </a:pPr>
            <a:r>
              <a:rPr lang="nl-NL" dirty="0" smtClean="0"/>
              <a:t>Leg uit of je</a:t>
            </a:r>
          </a:p>
          <a:p>
            <a:endParaRPr lang="nl-NL" dirty="0" smtClean="0"/>
          </a:p>
          <a:p>
            <a:r>
              <a:rPr lang="nl-NL" sz="2000" dirty="0" smtClean="0"/>
              <a:t>Wel/niet kunt begrijpen dat ze secretaresse wordt van de ondercommandant.</a:t>
            </a:r>
          </a:p>
          <a:p>
            <a:endParaRPr lang="nl-NL" sz="2000" dirty="0" smtClean="0"/>
          </a:p>
          <a:p>
            <a:r>
              <a:rPr lang="nl-NL" sz="2000" dirty="0" smtClean="0"/>
              <a:t>De reactie van de bewoners zoals Roosje die beschrijft wel/ niet kunt begrijpen.</a:t>
            </a:r>
          </a:p>
          <a:p>
            <a:endParaRPr lang="nl-NL" dirty="0"/>
          </a:p>
        </p:txBody>
      </p:sp>
      <p:sp>
        <p:nvSpPr>
          <p:cNvPr id="3" name="Titel 2"/>
          <p:cNvSpPr>
            <a:spLocks noGrp="1"/>
          </p:cNvSpPr>
          <p:nvPr>
            <p:ph type="title"/>
          </p:nvPr>
        </p:nvSpPr>
        <p:spPr/>
        <p:txBody>
          <a:bodyPr/>
          <a:lstStyle/>
          <a:p>
            <a:r>
              <a:rPr lang="nl-NL" dirty="0" smtClean="0"/>
              <a:t>Opdracht 3.1</a:t>
            </a:r>
            <a:endParaRPr lang="nl-NL"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p:txBody>
          <a:bodyPr/>
          <a:lstStyle/>
          <a:p>
            <a:pPr>
              <a:buNone/>
            </a:pPr>
            <a:r>
              <a:rPr lang="nl-NL" sz="2000" dirty="0" smtClean="0"/>
              <a:t>	‘’Overdag hebben we het druk op de administratie. Hij moet een vastgesteld aantal gevangenen verzamelen die naar Polen worden gestuurd. De administratie werkt de lijsten met namen uit en ik moet hem lijsten brengen van de namen van de gevangenen die met de trein naar Polen worden gebracht.</a:t>
            </a:r>
          </a:p>
          <a:p>
            <a:endParaRPr lang="nl-NL" sz="2000" dirty="0" smtClean="0"/>
          </a:p>
          <a:p>
            <a:pPr>
              <a:buNone/>
            </a:pPr>
            <a:r>
              <a:rPr lang="nl-NL" sz="2000" dirty="0" smtClean="0"/>
              <a:t>	Hij heeft vaak overleg met de kampcommandant.  Ik ben er al een paar keer bijgehaald om een verslag te maken, want ik kan goed Duits spreken en schrijven.  We spreken af dat ik ook voor de kampcommandant klusjes zal doen.’’</a:t>
            </a:r>
          </a:p>
          <a:p>
            <a:endParaRPr lang="nl-NL" dirty="0"/>
          </a:p>
        </p:txBody>
      </p:sp>
      <p:sp>
        <p:nvSpPr>
          <p:cNvPr id="3" name="Titel 2"/>
          <p:cNvSpPr>
            <a:spLocks noGrp="1"/>
          </p:cNvSpPr>
          <p:nvPr>
            <p:ph type="title"/>
          </p:nvPr>
        </p:nvSpPr>
        <p:spPr/>
        <p:txBody>
          <a:bodyPr/>
          <a:lstStyle/>
          <a:p>
            <a:r>
              <a:rPr lang="nl-NL" dirty="0" smtClean="0"/>
              <a:t>Opdracht 3.2</a:t>
            </a:r>
            <a:endParaRPr lang="nl-NL"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p:txBody>
          <a:bodyPr/>
          <a:lstStyle/>
          <a:p>
            <a:pPr>
              <a:buNone/>
            </a:pPr>
            <a:r>
              <a:rPr lang="nl-NL" sz="2400" b="1" dirty="0" smtClean="0"/>
              <a:t>Door de omstandigheden kiest Roosje ervoor om samen te werken met de ondercommandant. Op die manier werkt ze mee aan het opstellen van transportlijsten. Wat vind je hiervan?</a:t>
            </a:r>
            <a:endParaRPr lang="nl-NL" sz="2400" dirty="0" smtClean="0"/>
          </a:p>
          <a:p>
            <a:pPr>
              <a:buFont typeface="Arial" pitchFamily="34" charset="0"/>
              <a:buChar char="•"/>
            </a:pPr>
            <a:endParaRPr lang="nl-NL" sz="2000" b="1" i="1" dirty="0" smtClean="0"/>
          </a:p>
          <a:p>
            <a:pPr>
              <a:buFont typeface="Arial" pitchFamily="34" charset="0"/>
              <a:buChar char="•"/>
            </a:pPr>
            <a:r>
              <a:rPr lang="nl-NL" sz="2000" b="1" i="1" dirty="0" smtClean="0"/>
              <a:t>Dat is een  goede keus omdat ze zo haar ouders van de lijst kan afhalen?</a:t>
            </a:r>
            <a:endParaRPr lang="nl-NL" sz="2000" dirty="0" smtClean="0"/>
          </a:p>
          <a:p>
            <a:pPr>
              <a:buFont typeface="Arial" pitchFamily="34" charset="0"/>
              <a:buChar char="•"/>
            </a:pPr>
            <a:r>
              <a:rPr lang="nl-NL" sz="2000" b="1" i="1" dirty="0" smtClean="0"/>
              <a:t> Dat is een slechte keus omdat ze meehelpt met het wegvoeren van kampbewoners?</a:t>
            </a:r>
            <a:endParaRPr lang="nl-NL" sz="2000" dirty="0" smtClean="0"/>
          </a:p>
          <a:p>
            <a:pPr>
              <a:buFont typeface="Arial" pitchFamily="34" charset="0"/>
              <a:buChar char="•"/>
            </a:pPr>
            <a:r>
              <a:rPr lang="nl-NL" sz="2000" b="1" i="1" dirty="0" smtClean="0"/>
              <a:t> Wat zou jij gedaan hebben?</a:t>
            </a:r>
            <a:endParaRPr lang="nl-NL" sz="2000" dirty="0" smtClean="0"/>
          </a:p>
          <a:p>
            <a:endParaRPr lang="nl-NL" sz="2000" dirty="0" smtClean="0"/>
          </a:p>
        </p:txBody>
      </p:sp>
      <p:sp>
        <p:nvSpPr>
          <p:cNvPr id="3" name="Titel 2"/>
          <p:cNvSpPr>
            <a:spLocks noGrp="1"/>
          </p:cNvSpPr>
          <p:nvPr>
            <p:ph type="title"/>
          </p:nvPr>
        </p:nvSpPr>
        <p:spPr/>
        <p:txBody>
          <a:bodyPr/>
          <a:lstStyle/>
          <a:p>
            <a:r>
              <a:rPr lang="nl-NL" dirty="0" smtClean="0"/>
              <a:t>Opdracht 3.2</a:t>
            </a:r>
            <a:endParaRPr lang="nl-NL"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ier">
  <a:themeElements>
    <a:clrScheme name="Papi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i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i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22</TotalTime>
  <Words>204</Words>
  <Application>Microsoft Office PowerPoint</Application>
  <PresentationFormat>Diavoorstelling (4:3)</PresentationFormat>
  <Paragraphs>56</Paragraphs>
  <Slides>9</Slides>
  <Notes>0</Notes>
  <HiddenSlides>0</HiddenSlides>
  <MMClips>0</MMClips>
  <ScaleCrop>false</ScaleCrop>
  <HeadingPairs>
    <vt:vector size="4" baseType="variant">
      <vt:variant>
        <vt:lpstr>Thema</vt:lpstr>
      </vt:variant>
      <vt:variant>
        <vt:i4>1</vt:i4>
      </vt:variant>
      <vt:variant>
        <vt:lpstr>Diatitels</vt:lpstr>
      </vt:variant>
      <vt:variant>
        <vt:i4>9</vt:i4>
      </vt:variant>
    </vt:vector>
  </HeadingPairs>
  <TitlesOfParts>
    <vt:vector size="10" baseType="lpstr">
      <vt:lpstr>Papier</vt:lpstr>
      <vt:lpstr>Waarom doen mensen zoals ze doen? - Het oorlogsverhaal van Tante Roosje</vt:lpstr>
      <vt:lpstr>Opdracht 1</vt:lpstr>
      <vt:lpstr>Opdracht 1</vt:lpstr>
      <vt:lpstr>Opdracht 2</vt:lpstr>
      <vt:lpstr>Dia 5</vt:lpstr>
      <vt:lpstr>Opdracht 3.1</vt:lpstr>
      <vt:lpstr>Opdracht 3.1</vt:lpstr>
      <vt:lpstr>Opdracht 3.2</vt:lpstr>
      <vt:lpstr>Opdracht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Rolf</dc:creator>
  <cp:lastModifiedBy>Rolf</cp:lastModifiedBy>
  <cp:revision>15</cp:revision>
  <dcterms:created xsi:type="dcterms:W3CDTF">2018-02-11T14:24:37Z</dcterms:created>
  <dcterms:modified xsi:type="dcterms:W3CDTF">2018-06-06T21:53:51Z</dcterms:modified>
</cp:coreProperties>
</file>