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3" r:id="rId6"/>
    <p:sldId id="260" r:id="rId7"/>
    <p:sldId id="261" r:id="rId8"/>
    <p:sldId id="264" r:id="rId9"/>
    <p:sldId id="267" r:id="rId10"/>
    <p:sldId id="263" r:id="rId11"/>
    <p:sldId id="265" r:id="rId12"/>
    <p:sldId id="262" r:id="rId13"/>
    <p:sldId id="266" r:id="rId14"/>
    <p:sldId id="269" r:id="rId15"/>
    <p:sldId id="272" r:id="rId16"/>
    <p:sldId id="270" r:id="rId17"/>
    <p:sldId id="274" r:id="rId18"/>
    <p:sldId id="271" r:id="rId19"/>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cxnSp>
        <p:nvCxnSpPr>
          <p:cNvPr id="4" name="Rechte verbindingslijn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Rechte verbindingslijn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Ond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nl-NL" smtClean="0"/>
              <a:t>Klik om het opmaakprofiel van de modelondertitel te bewerken</a:t>
            </a:r>
            <a:endParaRPr lang="en-US"/>
          </a:p>
        </p:txBody>
      </p:sp>
      <p:sp>
        <p:nvSpPr>
          <p:cNvPr id="28" name="Titel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nl-NL" smtClean="0"/>
              <a:t>Klik om de stijl te bewerken</a:t>
            </a:r>
            <a:endParaRPr lang="en-US"/>
          </a:p>
        </p:txBody>
      </p:sp>
      <p:sp>
        <p:nvSpPr>
          <p:cNvPr id="7" name="Tijdelijke aanduiding voor datum 14"/>
          <p:cNvSpPr>
            <a:spLocks noGrp="1"/>
          </p:cNvSpPr>
          <p:nvPr>
            <p:ph type="dt" sz="half" idx="10"/>
          </p:nvPr>
        </p:nvSpPr>
        <p:spPr/>
        <p:txBody>
          <a:bodyPr/>
          <a:lstStyle>
            <a:lvl1pPr>
              <a:defRPr/>
            </a:lvl1pPr>
          </a:lstStyle>
          <a:p>
            <a:pPr>
              <a:defRPr/>
            </a:pPr>
            <a:fld id="{BCEBC28B-8591-4F9B-B841-536896B6AFD5}" type="datetimeFigureOut">
              <a:rPr lang="nl-NL"/>
              <a:pPr>
                <a:defRPr/>
              </a:pPr>
              <a:t>26-4-2018</a:t>
            </a:fld>
            <a:endParaRPr lang="nl-NL"/>
          </a:p>
        </p:txBody>
      </p:sp>
      <p:sp>
        <p:nvSpPr>
          <p:cNvPr id="8" name="Tijdelijke aanduiding voor dianummer 15"/>
          <p:cNvSpPr>
            <a:spLocks noGrp="1"/>
          </p:cNvSpPr>
          <p:nvPr>
            <p:ph type="sldNum" sz="quarter" idx="11"/>
          </p:nvPr>
        </p:nvSpPr>
        <p:spPr/>
        <p:txBody>
          <a:bodyPr/>
          <a:lstStyle>
            <a:lvl1pPr>
              <a:defRPr/>
            </a:lvl1pPr>
          </a:lstStyle>
          <a:p>
            <a:pPr>
              <a:defRPr/>
            </a:pPr>
            <a:fld id="{45042B4B-C6EB-4F48-8FAA-9ACECA4EFC81}" type="slidenum">
              <a:rPr lang="nl-NL"/>
              <a:pPr>
                <a:defRPr/>
              </a:pPr>
              <a:t>‹nr.›</a:t>
            </a:fld>
            <a:endParaRPr lang="nl-NL"/>
          </a:p>
        </p:txBody>
      </p:sp>
      <p:sp>
        <p:nvSpPr>
          <p:cNvPr id="10" name="Tijdelijke aanduiding voor voettekst 16"/>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9" name="Tijdelijke aanduiding voor inhoud 8"/>
          <p:cNvSpPr>
            <a:spLocks noGrp="1"/>
          </p:cNvSpPr>
          <p:nvPr>
            <p:ph idx="1"/>
          </p:nvPr>
        </p:nvSpPr>
        <p:spPr>
          <a:xfrm>
            <a:off x="457200" y="1524000"/>
            <a:ext cx="8229600"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7" name="Titel 16"/>
          <p:cNvSpPr>
            <a:spLocks noGrp="1"/>
          </p:cNvSpPr>
          <p:nvPr>
            <p:ph type="title"/>
          </p:nvPr>
        </p:nvSpPr>
        <p:spPr/>
        <p:txBody>
          <a:bodyPr rtlCol="0"/>
          <a:lstStyle/>
          <a:p>
            <a:r>
              <a:rPr lang="nl-NL" smtClean="0"/>
              <a:t>Klik om de stijl te bewerken</a:t>
            </a:r>
            <a:endParaRPr lang="en-US"/>
          </a:p>
        </p:txBody>
      </p:sp>
      <p:sp>
        <p:nvSpPr>
          <p:cNvPr id="4" name="Tijdelijke aanduiding voor datum 23"/>
          <p:cNvSpPr>
            <a:spLocks noGrp="1"/>
          </p:cNvSpPr>
          <p:nvPr>
            <p:ph type="dt" sz="half" idx="10"/>
          </p:nvPr>
        </p:nvSpPr>
        <p:spPr/>
        <p:txBody>
          <a:bodyPr/>
          <a:lstStyle>
            <a:lvl1pPr>
              <a:defRPr/>
            </a:lvl1pPr>
          </a:lstStyle>
          <a:p>
            <a:pPr>
              <a:defRPr/>
            </a:pPr>
            <a:fld id="{EFCBE415-557D-4EC3-A9C9-614AA434605F}" type="datetimeFigureOut">
              <a:rPr lang="nl-NL"/>
              <a:pPr>
                <a:defRPr/>
              </a:pPr>
              <a:t>26-4-2018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7814FB53-4389-4204-98B0-DFD81F45A0E9}"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cxnSp>
        <p:nvCxnSpPr>
          <p:cNvPr id="4" name="Rechte verbindingslijn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nl-NL" smtClean="0"/>
              <a:t>Klik om de stijl te bewerken</a:t>
            </a:r>
            <a:endParaRPr lang="en-US"/>
          </a:p>
        </p:txBody>
      </p:sp>
      <p:sp>
        <p:nvSpPr>
          <p:cNvPr id="3" name="Tijdelijke aanduiding voor tekst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5B9175BF-8811-43D4-AA88-C25729A40C31}" type="datetimeFigureOut">
              <a:rPr lang="nl-NL"/>
              <a:pPr>
                <a:defRPr/>
              </a:pPr>
              <a:t>26-4-2018</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5AB665C7-5F25-4839-9920-66333C80D988}"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11" name="Tijdelijke aanduiding voor inhoud 10"/>
          <p:cNvSpPr>
            <a:spLocks noGrp="1"/>
          </p:cNvSpPr>
          <p:nvPr>
            <p:ph sz="half" idx="1"/>
          </p:nvPr>
        </p:nvSpPr>
        <p:spPr>
          <a:xfrm>
            <a:off x="457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3" name="Tijdelijke aanduiding voor inhoud 12"/>
          <p:cNvSpPr>
            <a:spLocks noGrp="1"/>
          </p:cNvSpPr>
          <p:nvPr>
            <p:ph sz="half" idx="2"/>
          </p:nvPr>
        </p:nvSpPr>
        <p:spPr>
          <a:xfrm>
            <a:off x="4648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23"/>
          <p:cNvSpPr>
            <a:spLocks noGrp="1"/>
          </p:cNvSpPr>
          <p:nvPr>
            <p:ph type="dt" sz="half" idx="10"/>
          </p:nvPr>
        </p:nvSpPr>
        <p:spPr/>
        <p:txBody>
          <a:bodyPr/>
          <a:lstStyle>
            <a:lvl1pPr>
              <a:defRPr/>
            </a:lvl1pPr>
          </a:lstStyle>
          <a:p>
            <a:pPr>
              <a:defRPr/>
            </a:pPr>
            <a:fld id="{DE953DA6-95B7-4B78-B166-1AE009177F0B}" type="datetimeFigureOut">
              <a:rPr lang="nl-NL"/>
              <a:pPr>
                <a:defRPr/>
              </a:pPr>
              <a:t>26-4-2018</a:t>
            </a:fld>
            <a:endParaRPr lang="nl-NL"/>
          </a:p>
        </p:txBody>
      </p:sp>
      <p:sp>
        <p:nvSpPr>
          <p:cNvPr id="6" name="Tijdelijke aanduiding voor voettekst 9"/>
          <p:cNvSpPr>
            <a:spLocks noGrp="1"/>
          </p:cNvSpPr>
          <p:nvPr>
            <p:ph type="ftr" sz="quarter" idx="11"/>
          </p:nvPr>
        </p:nvSpPr>
        <p:spPr/>
        <p:txBody>
          <a:bodyPr/>
          <a:lstStyle>
            <a:lvl1pPr>
              <a:defRPr/>
            </a:lvl1pPr>
          </a:lstStyle>
          <a:p>
            <a:pPr>
              <a:defRPr/>
            </a:pPr>
            <a:endParaRPr lang="nl-NL"/>
          </a:p>
        </p:txBody>
      </p:sp>
      <p:sp>
        <p:nvSpPr>
          <p:cNvPr id="7" name="Tijdelijke aanduiding voor dianummer 21"/>
          <p:cNvSpPr>
            <a:spLocks noGrp="1"/>
          </p:cNvSpPr>
          <p:nvPr>
            <p:ph type="sldNum" sz="quarter" idx="12"/>
          </p:nvPr>
        </p:nvSpPr>
        <p:spPr/>
        <p:txBody>
          <a:bodyPr/>
          <a:lstStyle>
            <a:lvl1pPr>
              <a:defRPr/>
            </a:lvl1pPr>
          </a:lstStyle>
          <a:p>
            <a:pPr>
              <a:defRPr/>
            </a:pPr>
            <a:fld id="{3264ED3C-A7E5-4A61-8071-1A198349B220}"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cxnSp>
        <p:nvCxnSpPr>
          <p:cNvPr id="7" name="Rechte verbindingslijn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Rechte verbindingslijn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ijdelijke aanduiding voor tekst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32" name="Tijdelijke aanduiding voor inhoud 31"/>
          <p:cNvSpPr>
            <a:spLocks noGrp="1"/>
          </p:cNvSpPr>
          <p:nvPr>
            <p:ph sz="half" idx="2"/>
          </p:nvPr>
        </p:nvSpPr>
        <p:spPr>
          <a:xfrm>
            <a:off x="457200"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4" name="Tijdelijke aanduiding voor inhoud 33"/>
          <p:cNvSpPr>
            <a:spLocks noGrp="1"/>
          </p:cNvSpPr>
          <p:nvPr>
            <p:ph sz="quarter" idx="4"/>
          </p:nvPr>
        </p:nvSpPr>
        <p:spPr>
          <a:xfrm>
            <a:off x="4649788"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2" name="Titel 1"/>
          <p:cNvSpPr>
            <a:spLocks noGrp="1"/>
          </p:cNvSpPr>
          <p:nvPr>
            <p:ph type="title"/>
          </p:nvPr>
        </p:nvSpPr>
        <p:spPr>
          <a:xfrm>
            <a:off x="457200" y="155448"/>
            <a:ext cx="8229600" cy="1143000"/>
          </a:xfrm>
        </p:spPr>
        <p:txBody>
          <a:bodyPr/>
          <a:lstStyle>
            <a:lvl1pPr>
              <a:defRPr/>
            </a:lvl1pPr>
          </a:lstStyle>
          <a:p>
            <a:r>
              <a:rPr lang="nl-NL" smtClean="0"/>
              <a:t>Klik om de stijl te bewerken</a:t>
            </a:r>
            <a:endParaRPr lang="en-US"/>
          </a:p>
        </p:txBody>
      </p:sp>
      <p:sp>
        <p:nvSpPr>
          <p:cNvPr id="12" name="Tijdelijke aanduiding voor tekst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9" name="Tijdelijke aanduiding voor dianummer 8"/>
          <p:cNvSpPr>
            <a:spLocks noGrp="1"/>
          </p:cNvSpPr>
          <p:nvPr>
            <p:ph type="sldNum" sz="quarter" idx="10"/>
          </p:nvPr>
        </p:nvSpPr>
        <p:spPr/>
        <p:txBody>
          <a:bodyPr/>
          <a:lstStyle>
            <a:lvl1pPr>
              <a:defRPr/>
            </a:lvl1pPr>
          </a:lstStyle>
          <a:p>
            <a:pPr>
              <a:defRPr/>
            </a:pPr>
            <a:fld id="{E16B09ED-4E74-46E5-BED7-49B60B41B948}" type="slidenum">
              <a:rPr lang="nl-NL"/>
              <a:pPr>
                <a:defRPr/>
              </a:pPr>
              <a:t>‹nr.›</a:t>
            </a:fld>
            <a:endParaRPr lang="nl-NL"/>
          </a:p>
        </p:txBody>
      </p:sp>
      <p:sp>
        <p:nvSpPr>
          <p:cNvPr id="10" name="Tijdelijke aanduiding voor voettekst 7"/>
          <p:cNvSpPr>
            <a:spLocks noGrp="1"/>
          </p:cNvSpPr>
          <p:nvPr>
            <p:ph type="ftr" sz="quarter" idx="11"/>
          </p:nvPr>
        </p:nvSpPr>
        <p:spPr/>
        <p:txBody>
          <a:bodyPr/>
          <a:lstStyle>
            <a:lvl1pPr>
              <a:defRPr/>
            </a:lvl1pPr>
          </a:lstStyle>
          <a:p>
            <a:pPr>
              <a:defRPr/>
            </a:pPr>
            <a:endParaRPr lang="nl-NL"/>
          </a:p>
        </p:txBody>
      </p:sp>
      <p:sp>
        <p:nvSpPr>
          <p:cNvPr id="11" name="Tijdelijke aanduiding voor datum 6"/>
          <p:cNvSpPr>
            <a:spLocks noGrp="1"/>
          </p:cNvSpPr>
          <p:nvPr>
            <p:ph type="dt" sz="half" idx="12"/>
          </p:nvPr>
        </p:nvSpPr>
        <p:spPr/>
        <p:txBody>
          <a:bodyPr/>
          <a:lstStyle>
            <a:lvl1pPr>
              <a:defRPr/>
            </a:lvl1pPr>
          </a:lstStyle>
          <a:p>
            <a:pPr>
              <a:defRPr/>
            </a:pPr>
            <a:fld id="{57D9666C-9CBF-47D9-8C97-8851F4C3FC6C}" type="datetimeFigureOut">
              <a:rPr lang="nl-NL"/>
              <a:pPr>
                <a:defRPr/>
              </a:pPr>
              <a:t>26-4-2018</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datum 23"/>
          <p:cNvSpPr>
            <a:spLocks noGrp="1"/>
          </p:cNvSpPr>
          <p:nvPr>
            <p:ph type="dt" sz="half" idx="10"/>
          </p:nvPr>
        </p:nvSpPr>
        <p:spPr/>
        <p:txBody>
          <a:bodyPr/>
          <a:lstStyle>
            <a:lvl1pPr>
              <a:defRPr/>
            </a:lvl1pPr>
          </a:lstStyle>
          <a:p>
            <a:pPr>
              <a:defRPr/>
            </a:pPr>
            <a:fld id="{108606D8-F224-40C6-BB6E-9A30DB2B70AC}" type="datetimeFigureOut">
              <a:rPr lang="nl-NL"/>
              <a:pPr>
                <a:defRPr/>
              </a:pPr>
              <a:t>26-4-2018</a:t>
            </a:fld>
            <a:endParaRPr lang="nl-NL"/>
          </a:p>
        </p:txBody>
      </p:sp>
      <p:sp>
        <p:nvSpPr>
          <p:cNvPr id="4" name="Tijdelijke aanduiding voor voettekst 9"/>
          <p:cNvSpPr>
            <a:spLocks noGrp="1"/>
          </p:cNvSpPr>
          <p:nvPr>
            <p:ph type="ftr" sz="quarter" idx="11"/>
          </p:nvPr>
        </p:nvSpPr>
        <p:spPr/>
        <p:txBody>
          <a:bodyPr/>
          <a:lstStyle>
            <a:lvl1pPr>
              <a:defRPr/>
            </a:lvl1pPr>
          </a:lstStyle>
          <a:p>
            <a:pPr>
              <a:defRPr/>
            </a:pPr>
            <a:endParaRPr lang="nl-NL"/>
          </a:p>
        </p:txBody>
      </p:sp>
      <p:sp>
        <p:nvSpPr>
          <p:cNvPr id="5" name="Tijdelijke aanduiding voor dianummer 21"/>
          <p:cNvSpPr>
            <a:spLocks noGrp="1"/>
          </p:cNvSpPr>
          <p:nvPr>
            <p:ph type="sldNum" sz="quarter" idx="12"/>
          </p:nvPr>
        </p:nvSpPr>
        <p:spPr/>
        <p:txBody>
          <a:bodyPr/>
          <a:lstStyle>
            <a:lvl1pPr>
              <a:defRPr/>
            </a:lvl1pPr>
          </a:lstStyle>
          <a:p>
            <a:pPr>
              <a:defRPr/>
            </a:pPr>
            <a:fld id="{C1B05A59-F26F-4307-A6B3-F7CE273DDADD}"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23"/>
          <p:cNvSpPr>
            <a:spLocks noGrp="1"/>
          </p:cNvSpPr>
          <p:nvPr>
            <p:ph type="dt" sz="half" idx="10"/>
          </p:nvPr>
        </p:nvSpPr>
        <p:spPr/>
        <p:txBody>
          <a:bodyPr/>
          <a:lstStyle>
            <a:lvl1pPr>
              <a:defRPr/>
            </a:lvl1pPr>
          </a:lstStyle>
          <a:p>
            <a:pPr>
              <a:defRPr/>
            </a:pPr>
            <a:fld id="{0630B55C-FE45-4D45-BF71-86E16075B1DC}" type="datetimeFigureOut">
              <a:rPr lang="nl-NL"/>
              <a:pPr>
                <a:defRPr/>
              </a:pPr>
              <a:t>26-4-2018</a:t>
            </a:fld>
            <a:endParaRPr lang="nl-NL"/>
          </a:p>
        </p:txBody>
      </p:sp>
      <p:sp>
        <p:nvSpPr>
          <p:cNvPr id="3" name="Tijdelijke aanduiding voor voettekst 9"/>
          <p:cNvSpPr>
            <a:spLocks noGrp="1"/>
          </p:cNvSpPr>
          <p:nvPr>
            <p:ph type="ftr" sz="quarter" idx="11"/>
          </p:nvPr>
        </p:nvSpPr>
        <p:spPr/>
        <p:txBody>
          <a:bodyPr/>
          <a:lstStyle>
            <a:lvl1pPr>
              <a:defRPr/>
            </a:lvl1pPr>
          </a:lstStyle>
          <a:p>
            <a:pPr>
              <a:defRPr/>
            </a:pPr>
            <a:endParaRPr lang="nl-NL"/>
          </a:p>
        </p:txBody>
      </p:sp>
      <p:sp>
        <p:nvSpPr>
          <p:cNvPr id="4" name="Tijdelijke aanduiding voor dianummer 21"/>
          <p:cNvSpPr>
            <a:spLocks noGrp="1"/>
          </p:cNvSpPr>
          <p:nvPr>
            <p:ph type="sldNum" sz="quarter" idx="12"/>
          </p:nvPr>
        </p:nvSpPr>
        <p:spPr/>
        <p:txBody>
          <a:bodyPr/>
          <a:lstStyle>
            <a:lvl1pPr>
              <a:defRPr/>
            </a:lvl1pPr>
          </a:lstStyle>
          <a:p>
            <a:pPr>
              <a:defRPr/>
            </a:pPr>
            <a:fld id="{BE2F6986-6B98-4CF1-8194-4D129452F425}"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9" name="Tijdelijke aanduiding voor inhoud 28"/>
          <p:cNvSpPr>
            <a:spLocks noGrp="1"/>
          </p:cNvSpPr>
          <p:nvPr>
            <p:ph sz="quarter" idx="1"/>
          </p:nvPr>
        </p:nvSpPr>
        <p:spPr>
          <a:xfrm>
            <a:off x="457200" y="457200"/>
            <a:ext cx="6248400" cy="5715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 name="Tijdelijke aanduiding voor tekst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nl-NL" smtClean="0"/>
              <a:t>Klik om de modelstijlen te bewerken</a:t>
            </a:r>
          </a:p>
        </p:txBody>
      </p:sp>
      <p:sp>
        <p:nvSpPr>
          <p:cNvPr id="31" name="Titel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5" name="Tijdelijke aanduiding voor datum 7"/>
          <p:cNvSpPr>
            <a:spLocks noGrp="1"/>
          </p:cNvSpPr>
          <p:nvPr>
            <p:ph type="dt" sz="half" idx="10"/>
          </p:nvPr>
        </p:nvSpPr>
        <p:spPr/>
        <p:txBody>
          <a:bodyPr/>
          <a:lstStyle>
            <a:lvl1pPr>
              <a:defRPr/>
            </a:lvl1pPr>
          </a:lstStyle>
          <a:p>
            <a:pPr>
              <a:defRPr/>
            </a:pPr>
            <a:fld id="{91E86EE3-6E0F-4E5B-B4F2-F0EFD9A4C934}" type="datetimeFigureOut">
              <a:rPr lang="nl-NL"/>
              <a:pPr>
                <a:defRPr/>
              </a:pPr>
              <a:t>26-4-2018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49FD07BD-60BA-49FF-BEFF-CB06F3F0A683}"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3" name="Tijdelijke aanduiding voor afbeelding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nl-NL" noProof="0" smtClean="0"/>
              <a:t>Klik op het pictogram als u een afbeelding wilt toevoegen</a:t>
            </a:r>
            <a:endParaRPr lang="en-US" noProof="0"/>
          </a:p>
        </p:txBody>
      </p:sp>
      <p:sp>
        <p:nvSpPr>
          <p:cNvPr id="4" name="Tijdelijke aanduiding voor tekst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nl-NL" smtClean="0"/>
              <a:t>Klik om de modelstijlen te bewerken</a:t>
            </a:r>
          </a:p>
        </p:txBody>
      </p:sp>
      <p:sp>
        <p:nvSpPr>
          <p:cNvPr id="5" name="Tijdelijke aanduiding voor datum 7"/>
          <p:cNvSpPr>
            <a:spLocks noGrp="1"/>
          </p:cNvSpPr>
          <p:nvPr>
            <p:ph type="dt" sz="half" idx="10"/>
          </p:nvPr>
        </p:nvSpPr>
        <p:spPr/>
        <p:txBody>
          <a:bodyPr/>
          <a:lstStyle>
            <a:lvl1pPr>
              <a:defRPr/>
            </a:lvl1pPr>
          </a:lstStyle>
          <a:p>
            <a:pPr>
              <a:defRPr/>
            </a:pPr>
            <a:fld id="{B5AB821F-7F98-411D-B8E3-82301E9F3DA1}" type="datetimeFigureOut">
              <a:rPr lang="nl-NL"/>
              <a:pPr>
                <a:defRPr/>
              </a:pPr>
              <a:t>26-4-2018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EED356B6-92D5-4E7F-B871-D92EAF8C2F24}"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2585F1B1-BB74-48DE-A344-BC9C467C1EF6}" type="datetimeFigureOut">
              <a:rPr lang="nl-NL"/>
              <a:pPr>
                <a:defRPr/>
              </a:pPr>
              <a:t>26-4-2018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80A5D88A-4F77-43F7-839A-DF448EBE6189}"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01E9B5AA-FAC8-40D7-A08D-CE2F8004B98D}" type="datetimeFigureOut">
              <a:rPr lang="nl-NL"/>
              <a:pPr>
                <a:defRPr/>
              </a:pPr>
              <a:t>26-4-2018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3A771B77-8528-4B35-8BD4-A14DAD634E19}" type="slidenum">
              <a:rPr lang="nl-NL"/>
              <a:pPr>
                <a:defRPr/>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jdelijke aanduiding voor tekst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24" name="Tijdelijke aanduiding voor datum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285BEA23-ABC5-442B-9610-862DC7D777E5}" type="datetimeFigureOut">
              <a:rPr lang="nl-NL"/>
              <a:pPr>
                <a:defRPr/>
              </a:pPr>
              <a:t>26-4-2018</a:t>
            </a:fld>
            <a:endParaRPr lang="nl-NL"/>
          </a:p>
        </p:txBody>
      </p:sp>
      <p:sp>
        <p:nvSpPr>
          <p:cNvPr id="10" name="Tijdelijke aanduiding voor voettekst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nl-NL"/>
          </a:p>
        </p:txBody>
      </p:sp>
      <p:sp>
        <p:nvSpPr>
          <p:cNvPr id="22" name="Tijdelijke aanduiding voor dianumm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12DF8119-F338-42BB-8673-0F185D234FF6}" type="slidenum">
              <a:rPr lang="nl-NL"/>
              <a:pPr>
                <a:defRPr/>
              </a:pPr>
              <a:t>‹nr.›</a:t>
            </a:fld>
            <a:endParaRPr lang="nl-NL"/>
          </a:p>
        </p:txBody>
      </p:sp>
      <p:sp>
        <p:nvSpPr>
          <p:cNvPr id="5" name="Tijdelijke aanduiding voor titel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nl-NL" smtClean="0"/>
              <a:t>Klik om de stijl te bewerken</a:t>
            </a:r>
            <a:endParaRPr lang="en-US"/>
          </a:p>
        </p:txBody>
      </p:sp>
    </p:spTree>
  </p:cSld>
  <p:clrMap bg1="dk1" tx1="lt1" bg2="dk2" tx2="lt2" accent1="accent1" accent2="accent2" accent3="accent3" accent4="accent4" accent5="accent5" accent6="accent6" hlink="hlink" folHlink="folHlink"/>
  <p:sldLayoutIdLst>
    <p:sldLayoutId id="2147483683" r:id="rId1"/>
    <p:sldLayoutId id="2147483677" r:id="rId2"/>
    <p:sldLayoutId id="2147483684" r:id="rId3"/>
    <p:sldLayoutId id="2147483678" r:id="rId4"/>
    <p:sldLayoutId id="2147483685" r:id="rId5"/>
    <p:sldLayoutId id="2147483679" r:id="rId6"/>
    <p:sldLayoutId id="2147483680" r:id="rId7"/>
    <p:sldLayoutId id="2147483686" r:id="rId8"/>
    <p:sldLayoutId id="2147483687" r:id="rId9"/>
    <p:sldLayoutId id="2147483681" r:id="rId10"/>
    <p:sldLayoutId id="2147483682"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3O-8BceNdm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z_rSd42Fl-w"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457200" y="3700463"/>
            <a:ext cx="8305800" cy="1143000"/>
          </a:xfrm>
        </p:spPr>
        <p:txBody>
          <a:bodyPr/>
          <a:lstStyle/>
          <a:p>
            <a:r>
              <a:rPr lang="nl-NL" b="1" dirty="0" smtClean="0"/>
              <a:t>Les 6 - 1943-1944 | </a:t>
            </a:r>
            <a:r>
              <a:rPr lang="nl-NL" b="1" dirty="0" err="1" smtClean="0"/>
              <a:t>Auschwitz</a:t>
            </a:r>
            <a:endParaRPr lang="nl-NL" b="1" dirty="0" smtClean="0"/>
          </a:p>
          <a:p>
            <a:r>
              <a:rPr lang="nl-NL" dirty="0" smtClean="0"/>
              <a:t>Dansen met de vijand</a:t>
            </a:r>
          </a:p>
          <a:p>
            <a:pPr fontAlgn="auto">
              <a:spcAft>
                <a:spcPts val="0"/>
              </a:spcAft>
              <a:buFont typeface="Wingdings 2"/>
              <a:buNone/>
              <a:defRPr/>
            </a:pPr>
            <a:endParaRPr lang="nl-NL" dirty="0"/>
          </a:p>
        </p:txBody>
      </p:sp>
      <p:sp>
        <p:nvSpPr>
          <p:cNvPr id="2" name="Titel 1"/>
          <p:cNvSpPr>
            <a:spLocks noGrp="1"/>
          </p:cNvSpPr>
          <p:nvPr>
            <p:ph type="ctrTitle"/>
          </p:nvPr>
        </p:nvSpPr>
        <p:spPr>
          <a:xfrm>
            <a:off x="395536" y="980728"/>
            <a:ext cx="8305800" cy="1981200"/>
          </a:xfrm>
        </p:spPr>
        <p:txBody>
          <a:bodyPr/>
          <a:lstStyle/>
          <a:p>
            <a:pPr fontAlgn="auto">
              <a:spcAft>
                <a:spcPts val="0"/>
              </a:spcAft>
              <a:defRPr/>
            </a:pPr>
            <a:r>
              <a:rPr lang="nl-NL" sz="3600" b="1" dirty="0" smtClean="0"/>
              <a:t>Waarom doen mensen zoals ze doen?</a:t>
            </a:r>
            <a:br>
              <a:rPr lang="nl-NL" sz="3600" b="1" dirty="0" smtClean="0"/>
            </a:br>
            <a:r>
              <a:rPr lang="nl-NL" sz="3600" b="1" dirty="0" smtClean="0"/>
              <a:t>-</a:t>
            </a:r>
            <a:br>
              <a:rPr lang="nl-NL" sz="3600" b="1" dirty="0" smtClean="0"/>
            </a:br>
            <a:r>
              <a:rPr lang="nl-NL" sz="3600" b="1" dirty="0" smtClean="0"/>
              <a:t>Het oorlogsverhaal van Tante Roosje</a:t>
            </a:r>
            <a:endParaRPr lang="nl-NL"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lgn="just">
              <a:buNone/>
            </a:pPr>
            <a:r>
              <a:rPr lang="nl-NL" sz="1800" dirty="0" smtClean="0"/>
              <a:t>Als de gevangenen uit Westerbork vertrekken hebben zij nauwelijks een idee wat hen te wachten staat. Ze weten alleen dat de trein naar het oosten gaat. Een verpleger uit Westerbork maakt een soort van brievenbus achter een luchtrooster in de trein, die op en neer rijdt tussen Westerbork en </a:t>
            </a:r>
            <a:r>
              <a:rPr lang="nl-NL" sz="1800" dirty="0" err="1" smtClean="0"/>
              <a:t>Auschwitz</a:t>
            </a:r>
            <a:r>
              <a:rPr lang="nl-NL" sz="1800" dirty="0" smtClean="0"/>
              <a:t>. Personeel van het Rode Kruis gaat mee met zieken en ouden van dagen. Om te weten te komen wat er gebeurt in </a:t>
            </a:r>
            <a:r>
              <a:rPr lang="nl-NL" sz="1800" dirty="0" err="1" smtClean="0"/>
              <a:t>Auschwitz</a:t>
            </a:r>
            <a:r>
              <a:rPr lang="nl-NL" sz="1800" dirty="0" smtClean="0"/>
              <a:t> vraagt  de verpleger ze om briefjes in brievenbus te doen. </a:t>
            </a:r>
          </a:p>
          <a:p>
            <a:endParaRPr lang="nl-NL" dirty="0" smtClean="0"/>
          </a:p>
          <a:p>
            <a:r>
              <a:rPr lang="nl-NL" sz="2400" b="1" i="1" dirty="0" smtClean="0"/>
              <a:t>Wat denk je dat er op de briefjes staat?</a:t>
            </a:r>
            <a:endParaRPr lang="nl-NL" sz="2400" b="1" dirty="0"/>
          </a:p>
        </p:txBody>
      </p:sp>
      <p:sp>
        <p:nvSpPr>
          <p:cNvPr id="3" name="Titel 2"/>
          <p:cNvSpPr>
            <a:spLocks noGrp="1"/>
          </p:cNvSpPr>
          <p:nvPr>
            <p:ph type="title"/>
          </p:nvPr>
        </p:nvSpPr>
        <p:spPr/>
        <p:txBody>
          <a:bodyPr>
            <a:normAutofit fontScale="90000"/>
          </a:bodyPr>
          <a:lstStyle/>
          <a:p>
            <a:r>
              <a:rPr lang="nl-NL" sz="4400" dirty="0" smtClean="0"/>
              <a:t>Opdracht 1:</a:t>
            </a:r>
            <a:r>
              <a:rPr lang="nl-NL" dirty="0" smtClean="0"/>
              <a:t> Wat staat de gevangenen te wachten in </a:t>
            </a:r>
            <a:r>
              <a:rPr lang="nl-NL" dirty="0" err="1" smtClean="0"/>
              <a:t>Auschwitz</a:t>
            </a:r>
            <a:r>
              <a:rPr lang="nl-NL" dirty="0" smtClean="0"/>
              <a:t>?</a:t>
            </a:r>
            <a:endParaRPr lang="nl-N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lgn="just">
              <a:buNone/>
            </a:pPr>
            <a:endParaRPr lang="nl-NL" sz="1800" dirty="0" smtClean="0"/>
          </a:p>
          <a:p>
            <a:pPr algn="just">
              <a:buNone/>
            </a:pPr>
            <a:r>
              <a:rPr lang="nl-NL" sz="1800" dirty="0" smtClean="0"/>
              <a:t>De brieven of stukjes papier die terugkomen geven geen antwoord: wel gaan ze over angst, verdriet en hoop, en over de route.</a:t>
            </a:r>
          </a:p>
          <a:p>
            <a:pPr algn="just">
              <a:buNone/>
            </a:pPr>
            <a:endParaRPr lang="nl-NL" sz="1800" dirty="0" smtClean="0"/>
          </a:p>
          <a:p>
            <a:pPr lvl="0"/>
            <a:r>
              <a:rPr lang="nl-NL" sz="2400" b="1" dirty="0" smtClean="0"/>
              <a:t>Vraag: als je dit zou lezen als kampbewoner van Westerbork, wat denk je dan?</a:t>
            </a:r>
            <a:endParaRPr lang="nl-NL" sz="2400" dirty="0" smtClean="0"/>
          </a:p>
          <a:p>
            <a:pPr algn="just">
              <a:buNone/>
            </a:pPr>
            <a:endParaRPr lang="nl-NL" dirty="0" smtClean="0"/>
          </a:p>
          <a:p>
            <a:pPr algn="just">
              <a:buNone/>
            </a:pPr>
            <a:endParaRPr lang="nl-NL" dirty="0" smtClean="0"/>
          </a:p>
          <a:p>
            <a:pPr algn="just">
              <a:buNone/>
            </a:pPr>
            <a:endParaRPr lang="nl-NL" dirty="0" smtClean="0"/>
          </a:p>
          <a:p>
            <a:endParaRPr lang="nl-NL" dirty="0"/>
          </a:p>
        </p:txBody>
      </p:sp>
      <p:sp>
        <p:nvSpPr>
          <p:cNvPr id="3" name="Titel 2"/>
          <p:cNvSpPr>
            <a:spLocks noGrp="1"/>
          </p:cNvSpPr>
          <p:nvPr>
            <p:ph type="title"/>
          </p:nvPr>
        </p:nvSpPr>
        <p:spPr/>
        <p:txBody>
          <a:bodyPr>
            <a:normAutofit fontScale="90000"/>
          </a:bodyPr>
          <a:lstStyle/>
          <a:p>
            <a:r>
              <a:rPr lang="nl-NL" sz="4400" dirty="0" smtClean="0"/>
              <a:t>Opdracht 1:</a:t>
            </a:r>
            <a:r>
              <a:rPr lang="nl-NL" dirty="0" smtClean="0"/>
              <a:t> Wat staat de gevangenen te wachten in </a:t>
            </a:r>
            <a:r>
              <a:rPr lang="nl-NL" dirty="0" err="1" smtClean="0"/>
              <a:t>Auschwitz</a:t>
            </a:r>
            <a:r>
              <a:rPr lang="nl-NL" dirty="0" smtClean="0"/>
              <a:t>?</a:t>
            </a:r>
            <a:endParaRPr lang="nl-N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sz="2400" b="1" i="1" dirty="0" smtClean="0"/>
          </a:p>
          <a:p>
            <a:endParaRPr lang="nl-NL" sz="2400" b="1" i="1" dirty="0" smtClean="0"/>
          </a:p>
          <a:p>
            <a:r>
              <a:rPr lang="nl-NL" sz="2400" b="1" dirty="0" smtClean="0"/>
              <a:t>Wat verwacht je dat er gaat gebeuren bij aankomst?</a:t>
            </a:r>
            <a:endParaRPr lang="nl-NL" sz="2400" b="1" i="1" dirty="0" smtClean="0"/>
          </a:p>
          <a:p>
            <a:pPr algn="ctr">
              <a:buNone/>
            </a:pPr>
            <a:endParaRPr lang="nl-NL" sz="2400" b="1" dirty="0" smtClean="0">
              <a:hlinkClick r:id="rId2"/>
            </a:endParaRPr>
          </a:p>
          <a:p>
            <a:pPr algn="ctr">
              <a:buNone/>
            </a:pPr>
            <a:endParaRPr lang="nl-NL" sz="2400" b="1" dirty="0" smtClean="0">
              <a:hlinkClick r:id="rId2"/>
            </a:endParaRPr>
          </a:p>
          <a:p>
            <a:pPr algn="ctr">
              <a:buNone/>
            </a:pPr>
            <a:r>
              <a:rPr lang="nl-NL" sz="2400" b="1" dirty="0" smtClean="0">
                <a:hlinkClick r:id="rId2"/>
              </a:rPr>
              <a:t>Aankomst </a:t>
            </a:r>
            <a:r>
              <a:rPr lang="nl-NL" sz="2400" b="1" dirty="0" smtClean="0">
                <a:hlinkClick r:id="rId2"/>
              </a:rPr>
              <a:t>in </a:t>
            </a:r>
            <a:r>
              <a:rPr lang="nl-NL" sz="2400" b="1" dirty="0" err="1" smtClean="0">
                <a:hlinkClick r:id="rId2"/>
              </a:rPr>
              <a:t>Auschwitz</a:t>
            </a:r>
            <a:endParaRPr lang="nl-NL" sz="2400" b="1" dirty="0" smtClean="0"/>
          </a:p>
          <a:p>
            <a:endParaRPr lang="nl-NL" sz="2400" dirty="0" smtClean="0"/>
          </a:p>
          <a:p>
            <a:endParaRPr lang="nl-NL" dirty="0"/>
          </a:p>
        </p:txBody>
      </p:sp>
      <p:sp>
        <p:nvSpPr>
          <p:cNvPr id="3" name="Titel 2"/>
          <p:cNvSpPr>
            <a:spLocks noGrp="1"/>
          </p:cNvSpPr>
          <p:nvPr>
            <p:ph type="title"/>
          </p:nvPr>
        </p:nvSpPr>
        <p:spPr/>
        <p:txBody>
          <a:bodyPr>
            <a:normAutofit/>
          </a:bodyPr>
          <a:lstStyle/>
          <a:p>
            <a:r>
              <a:rPr lang="nl-NL" sz="4400" dirty="0" smtClean="0"/>
              <a:t>Opdracht 1:</a:t>
            </a:r>
            <a:r>
              <a:rPr lang="nl-NL" dirty="0" smtClean="0"/>
              <a:t> </a:t>
            </a:r>
            <a:r>
              <a:rPr lang="nl-NL" dirty="0" smtClean="0"/>
              <a:t>Aankomst in </a:t>
            </a:r>
            <a:r>
              <a:rPr lang="nl-NL" dirty="0" smtClean="0"/>
              <a:t>Auschwitz </a:t>
            </a:r>
            <a:endParaRPr lang="nl-NL"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nl-NL" sz="2800" b="1" dirty="0" smtClean="0"/>
              <a:t>Wat voel je bij het zien van deze beelden? Woede? Angst? Machteloosheid? Monsters? Ik moet er het beste van maken? </a:t>
            </a:r>
          </a:p>
          <a:p>
            <a:r>
              <a:rPr lang="nl-NL" b="1" dirty="0" smtClean="0"/>
              <a:t>Waarom voel je dat?</a:t>
            </a:r>
          </a:p>
          <a:p>
            <a:r>
              <a:rPr lang="nl-NL" b="1" dirty="0" smtClean="0"/>
              <a:t>Dit is een fragment uit een speelfilm. Zou dit ook echt gebeurd zijn, denk je? </a:t>
            </a:r>
          </a:p>
          <a:p>
            <a:r>
              <a:rPr lang="nl-NL" b="1" dirty="0" smtClean="0"/>
              <a:t>Waarom denk je dat?</a:t>
            </a:r>
            <a:endParaRPr lang="nl-NL" dirty="0"/>
          </a:p>
        </p:txBody>
      </p:sp>
      <p:sp>
        <p:nvSpPr>
          <p:cNvPr id="3" name="Titel 2"/>
          <p:cNvSpPr>
            <a:spLocks noGrp="1"/>
          </p:cNvSpPr>
          <p:nvPr>
            <p:ph type="title"/>
          </p:nvPr>
        </p:nvSpPr>
        <p:spPr/>
        <p:txBody>
          <a:bodyPr/>
          <a:lstStyle/>
          <a:p>
            <a:r>
              <a:rPr lang="nl-NL" sz="4400" dirty="0" smtClean="0"/>
              <a:t>Opdracht 1:</a:t>
            </a:r>
            <a:r>
              <a:rPr lang="nl-NL" dirty="0" smtClean="0"/>
              <a:t> Aankomst in </a:t>
            </a:r>
            <a:r>
              <a:rPr lang="nl-NL" dirty="0" err="1" smtClean="0"/>
              <a:t>Auschwitz</a:t>
            </a:r>
            <a:r>
              <a:rPr lang="nl-NL" dirty="0" smtClean="0"/>
              <a:t> </a:t>
            </a:r>
            <a:endParaRPr lang="nl-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endParaRPr lang="nl-NL" b="1" u="sng" dirty="0" smtClean="0">
              <a:hlinkClick r:id="rId2"/>
            </a:endParaRPr>
          </a:p>
          <a:p>
            <a:r>
              <a:rPr lang="nl-NL" b="1" dirty="0" smtClean="0"/>
              <a:t>Wat zie je? Wat doet dit met je?</a:t>
            </a:r>
            <a:endParaRPr lang="nl-NL" b="1" u="sng" dirty="0" smtClean="0">
              <a:hlinkClick r:id="rId2"/>
            </a:endParaRPr>
          </a:p>
          <a:p>
            <a:pPr algn="ctr">
              <a:buNone/>
            </a:pPr>
            <a:endParaRPr lang="nl-NL" b="1" dirty="0" smtClean="0">
              <a:hlinkClick r:id="rId2"/>
            </a:endParaRPr>
          </a:p>
          <a:p>
            <a:pPr algn="ctr">
              <a:buNone/>
            </a:pPr>
            <a:r>
              <a:rPr lang="nl-NL" b="1" dirty="0" smtClean="0">
                <a:hlinkClick r:id="rId2"/>
              </a:rPr>
              <a:t>Beelden </a:t>
            </a:r>
            <a:r>
              <a:rPr lang="nl-NL" b="1" dirty="0" err="1" smtClean="0">
                <a:hlinkClick r:id="rId2"/>
              </a:rPr>
              <a:t>Auschwitz</a:t>
            </a:r>
            <a:endParaRPr lang="nl-NL" b="1" dirty="0" smtClean="0"/>
          </a:p>
          <a:p>
            <a:pPr algn="ctr">
              <a:buNone/>
            </a:pPr>
            <a:endParaRPr lang="nl-NL" dirty="0"/>
          </a:p>
        </p:txBody>
      </p:sp>
      <p:sp>
        <p:nvSpPr>
          <p:cNvPr id="3" name="Titel 2"/>
          <p:cNvSpPr>
            <a:spLocks noGrp="1"/>
          </p:cNvSpPr>
          <p:nvPr>
            <p:ph type="title"/>
          </p:nvPr>
        </p:nvSpPr>
        <p:spPr/>
        <p:txBody>
          <a:bodyPr>
            <a:normAutofit fontScale="90000"/>
          </a:bodyPr>
          <a:lstStyle/>
          <a:p>
            <a:r>
              <a:rPr lang="nl-NL" sz="4400" dirty="0" smtClean="0"/>
              <a:t>Opdracht 2:</a:t>
            </a:r>
            <a:r>
              <a:rPr lang="nl-NL" dirty="0" smtClean="0"/>
              <a:t> Over het kampleven in </a:t>
            </a:r>
            <a:r>
              <a:rPr lang="nl-NL" dirty="0" err="1" smtClean="0"/>
              <a:t>Auschwitz</a:t>
            </a:r>
            <a:endParaRPr lang="nl-N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fontScale="90000"/>
          </a:bodyPr>
          <a:lstStyle/>
          <a:p>
            <a:pPr algn="ctr"/>
            <a:r>
              <a:rPr lang="nl-NL" b="1" dirty="0" smtClean="0"/>
              <a:t>Maak een onderschrift bij de foto’s</a:t>
            </a:r>
            <a:endParaRPr lang="nl-NL" dirty="0"/>
          </a:p>
        </p:txBody>
      </p:sp>
      <p:pic>
        <p:nvPicPr>
          <p:cNvPr id="4" name="Afbeelding2"/>
          <p:cNvPicPr>
            <a:picLocks noGrp="1"/>
          </p:cNvPicPr>
          <p:nvPr>
            <p:ph idx="1"/>
          </p:nvPr>
        </p:nvPicPr>
        <p:blipFill>
          <a:blip r:embed="rId2" cstate="print"/>
          <a:stretch>
            <a:fillRect/>
          </a:stretch>
        </p:blipFill>
        <p:spPr bwMode="auto">
          <a:xfrm>
            <a:off x="1331640" y="1340768"/>
            <a:ext cx="6495495" cy="4500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pic>
        <p:nvPicPr>
          <p:cNvPr id="4" name="Afbeelding9"/>
          <p:cNvPicPr>
            <a:picLocks noGrp="1"/>
          </p:cNvPicPr>
          <p:nvPr>
            <p:ph idx="1"/>
          </p:nvPr>
        </p:nvPicPr>
        <p:blipFill>
          <a:blip r:embed="rId2" cstate="print"/>
          <a:stretch>
            <a:fillRect/>
          </a:stretch>
        </p:blipFill>
        <p:spPr bwMode="auto">
          <a:xfrm>
            <a:off x="1403648" y="1412776"/>
            <a:ext cx="6624000" cy="4500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descr="79-p.170-Roosjes-tattoo-nr-62472-op-onderarm2.jpg"/>
          <p:cNvPicPr>
            <a:picLocks noGrp="1" noChangeAspect="1"/>
          </p:cNvPicPr>
          <p:nvPr>
            <p:ph idx="1"/>
          </p:nvPr>
        </p:nvPicPr>
        <p:blipFill>
          <a:blip r:embed="rId2" cstate="print"/>
          <a:stretch>
            <a:fillRect/>
          </a:stretch>
        </p:blipFill>
        <p:spPr>
          <a:xfrm>
            <a:off x="1331640" y="1628800"/>
            <a:ext cx="6494400" cy="3414311"/>
          </a:xfrm>
        </p:spPr>
      </p:pic>
      <p:sp>
        <p:nvSpPr>
          <p:cNvPr id="3" name="Titel 2"/>
          <p:cNvSpPr>
            <a:spLocks noGrp="1"/>
          </p:cNvSpPr>
          <p:nvPr>
            <p:ph type="title"/>
          </p:nvPr>
        </p:nvSpPr>
        <p:spPr/>
        <p:txBody>
          <a:bodyPr/>
          <a:lstStyle/>
          <a:p>
            <a:endParaRPr lang="nl-N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pic>
        <p:nvPicPr>
          <p:cNvPr id="4" name="Afbeelding5"/>
          <p:cNvPicPr>
            <a:picLocks noGrp="1"/>
          </p:cNvPicPr>
          <p:nvPr>
            <p:ph idx="1"/>
          </p:nvPr>
        </p:nvPicPr>
        <p:blipFill>
          <a:blip r:embed="rId2" cstate="print"/>
          <a:stretch>
            <a:fillRect/>
          </a:stretch>
        </p:blipFill>
        <p:spPr bwMode="auto">
          <a:xfrm>
            <a:off x="2987824" y="1124744"/>
            <a:ext cx="3115994" cy="4572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pic>
        <p:nvPicPr>
          <p:cNvPr id="4" name="Afbeelding10"/>
          <p:cNvPicPr>
            <a:picLocks noGrp="1"/>
          </p:cNvPicPr>
          <p:nvPr>
            <p:ph idx="1"/>
          </p:nvPr>
        </p:nvPicPr>
        <p:blipFill>
          <a:blip r:embed="rId2" cstate="print"/>
          <a:stretch>
            <a:fillRect/>
          </a:stretch>
        </p:blipFill>
        <p:spPr bwMode="auto">
          <a:xfrm>
            <a:off x="1331640" y="1196752"/>
            <a:ext cx="6494400" cy="4500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pic>
        <p:nvPicPr>
          <p:cNvPr id="4" name="Afbeelding3"/>
          <p:cNvPicPr>
            <a:picLocks noGrp="1"/>
          </p:cNvPicPr>
          <p:nvPr>
            <p:ph idx="1"/>
          </p:nvPr>
        </p:nvPicPr>
        <p:blipFill>
          <a:blip r:embed="rId2" cstate="print"/>
          <a:stretch>
            <a:fillRect/>
          </a:stretch>
        </p:blipFill>
        <p:spPr bwMode="auto">
          <a:xfrm>
            <a:off x="1331640" y="1268760"/>
            <a:ext cx="6494400" cy="4500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pic>
        <p:nvPicPr>
          <p:cNvPr id="4" name="Afbeelding7"/>
          <p:cNvPicPr>
            <a:picLocks noGrp="1"/>
          </p:cNvPicPr>
          <p:nvPr>
            <p:ph idx="1"/>
          </p:nvPr>
        </p:nvPicPr>
        <p:blipFill>
          <a:blip r:embed="rId2" cstate="print"/>
          <a:stretch>
            <a:fillRect/>
          </a:stretch>
        </p:blipFill>
        <p:spPr bwMode="auto">
          <a:xfrm>
            <a:off x="1259632" y="1196752"/>
            <a:ext cx="6494400" cy="4500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lgn="just">
              <a:buNone/>
            </a:pPr>
            <a:r>
              <a:rPr lang="nl-NL" sz="2000" i="1" dirty="0" smtClean="0"/>
              <a:t>Op een van de ‘planningsbesprekingen’ hoor ik dat de SS’ers ’s avonds regelmatig bijeenkomen om de tijd te verdrijven. Uiteindelijk zitten ook zij in het kamp ver van huis. Er wordt dan veel gedronken en gezongen, maar na een tijd is ook dat min of meer sleur. Op een dag trek ik de stoute schoenen aan en stel voor om op hun avonden piano te spelen en te dansen. Ik ken veel Duitse liedjes.</a:t>
            </a:r>
            <a:endParaRPr lang="nl-NL" sz="2000" dirty="0" smtClean="0"/>
          </a:p>
          <a:p>
            <a:pPr algn="just">
              <a:buNone/>
            </a:pPr>
            <a:endParaRPr lang="nl-NL" sz="2000" dirty="0" smtClean="0"/>
          </a:p>
          <a:p>
            <a:pPr algn="just">
              <a:buNone/>
            </a:pPr>
            <a:r>
              <a:rPr lang="nl-NL" sz="2000" i="1" u="sng" dirty="0" smtClean="0"/>
              <a:t>Kurt</a:t>
            </a:r>
            <a:r>
              <a:rPr lang="nl-NL" sz="2000" i="1" dirty="0" smtClean="0"/>
              <a:t> reageert ontwijkend, maar na een paar dagen komt het bericht dat ik een avond mee moet komen. (...) Omdat gevangeniskleren niet welkom zijn regelt hij voor mij andere kleding en meer elegante schoenen. (...)</a:t>
            </a:r>
            <a:endParaRPr lang="nl-NL" sz="2000" dirty="0" smtClean="0"/>
          </a:p>
          <a:p>
            <a:pPr algn="just">
              <a:buNone/>
            </a:pPr>
            <a:endParaRPr lang="nl-NL" sz="2000" dirty="0" smtClean="0"/>
          </a:p>
          <a:p>
            <a:endParaRPr lang="nl-NL" sz="2400" dirty="0" smtClean="0"/>
          </a:p>
          <a:p>
            <a:endParaRPr lang="nl-NL" dirty="0"/>
          </a:p>
        </p:txBody>
      </p:sp>
      <p:sp>
        <p:nvSpPr>
          <p:cNvPr id="3" name="Titel 2"/>
          <p:cNvSpPr>
            <a:spLocks noGrp="1"/>
          </p:cNvSpPr>
          <p:nvPr>
            <p:ph type="title"/>
          </p:nvPr>
        </p:nvSpPr>
        <p:spPr>
          <a:xfrm>
            <a:off x="467544" y="116632"/>
            <a:ext cx="8229600" cy="1219200"/>
          </a:xfrm>
        </p:spPr>
        <p:txBody>
          <a:bodyPr/>
          <a:lstStyle/>
          <a:p>
            <a:r>
              <a:rPr lang="nl-NL" dirty="0" smtClean="0"/>
              <a:t>Over </a:t>
            </a:r>
            <a:r>
              <a:rPr lang="nl-NL" dirty="0" smtClean="0"/>
              <a:t>leven in het kamp</a:t>
            </a:r>
            <a:endParaRPr lang="nl-NL"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lgn="just">
              <a:buNone/>
            </a:pPr>
            <a:r>
              <a:rPr lang="nl-NL" sz="2000" i="1" dirty="0" smtClean="0"/>
              <a:t>Zo beland ik op een avond van de SS. (...) Ik moet dansen op de muziek van de grammofoon. Ik overleg even welke plaat opgezet zal worden. Kurt heft zijn hand. Het wordt stil en ik introduceer mezelf en vertel welke dans ik ga doen. Het is een </a:t>
            </a:r>
            <a:r>
              <a:rPr lang="nl-NL" sz="2000" i="1" u="sng" dirty="0" smtClean="0"/>
              <a:t>mazurka</a:t>
            </a:r>
            <a:r>
              <a:rPr lang="nl-NL" sz="2000" i="1" dirty="0" smtClean="0"/>
              <a:t>. Eerst langzaam en dan sneller. Zo dans ik nog drie dansen en na een halfuur is het genoeg. Niemand klapt. Dat doe je niet voor gevangenen. </a:t>
            </a:r>
            <a:endParaRPr lang="nl-NL" sz="2000" dirty="0" smtClean="0"/>
          </a:p>
          <a:p>
            <a:pPr algn="just">
              <a:buNone/>
            </a:pPr>
            <a:endParaRPr lang="nl-NL" sz="2000" i="1" dirty="0" smtClean="0"/>
          </a:p>
          <a:p>
            <a:pPr algn="just">
              <a:buNone/>
            </a:pPr>
            <a:r>
              <a:rPr lang="nl-NL" sz="2000" i="1" dirty="0" smtClean="0"/>
              <a:t>Ik krijg als beloning een heel brood en moet weer terug naar de barak.</a:t>
            </a:r>
            <a:endParaRPr lang="nl-NL" sz="2000" dirty="0" smtClean="0"/>
          </a:p>
          <a:p>
            <a:pPr algn="just">
              <a:buNone/>
            </a:pPr>
            <a:endParaRPr lang="nl-NL" sz="2000" i="1" dirty="0" smtClean="0"/>
          </a:p>
          <a:p>
            <a:pPr algn="just">
              <a:buNone/>
            </a:pPr>
            <a:r>
              <a:rPr lang="nl-NL" sz="1600" dirty="0" smtClean="0"/>
              <a:t>Paul </a:t>
            </a:r>
            <a:r>
              <a:rPr lang="nl-NL" sz="1600" dirty="0" err="1" smtClean="0"/>
              <a:t>Glaser</a:t>
            </a:r>
            <a:r>
              <a:rPr lang="nl-NL" sz="1600" i="1" dirty="0" smtClean="0"/>
              <a:t>, Dansen met de vijand, </a:t>
            </a:r>
            <a:r>
              <a:rPr lang="nl-NL" sz="1600" dirty="0" smtClean="0"/>
              <a:t>Amsterdam 2016, 207-209.</a:t>
            </a:r>
            <a:endParaRPr lang="nl-NL" sz="1600" dirty="0"/>
          </a:p>
        </p:txBody>
      </p:sp>
      <p:sp>
        <p:nvSpPr>
          <p:cNvPr id="3" name="Titel 2"/>
          <p:cNvSpPr>
            <a:spLocks noGrp="1"/>
          </p:cNvSpPr>
          <p:nvPr>
            <p:ph type="title"/>
          </p:nvPr>
        </p:nvSpPr>
        <p:spPr/>
        <p:txBody>
          <a:bodyPr/>
          <a:lstStyle/>
          <a:p>
            <a:r>
              <a:rPr lang="nl-NL" dirty="0" smtClean="0"/>
              <a:t>Over </a:t>
            </a:r>
            <a:r>
              <a:rPr lang="nl-NL" dirty="0" smtClean="0"/>
              <a:t>leven in het kamp</a:t>
            </a:r>
            <a:endParaRPr lang="nl-NL"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dirty="0" smtClean="0"/>
          </a:p>
          <a:p>
            <a:pPr>
              <a:buNone/>
            </a:pPr>
            <a:endParaRPr lang="nl-NL" dirty="0" smtClean="0"/>
          </a:p>
          <a:p>
            <a:pPr>
              <a:buNone/>
            </a:pPr>
            <a:endParaRPr lang="nl-NL" dirty="0" smtClean="0"/>
          </a:p>
          <a:p>
            <a:pPr>
              <a:buNone/>
            </a:pPr>
            <a:r>
              <a:rPr lang="nl-NL" dirty="0" smtClean="0"/>
              <a:t>Stelling:</a:t>
            </a:r>
          </a:p>
          <a:p>
            <a:pPr lvl="1">
              <a:buNone/>
            </a:pPr>
            <a:r>
              <a:rPr lang="nl-NL" i="1" dirty="0" smtClean="0">
                <a:solidFill>
                  <a:schemeClr val="tx1"/>
                </a:solidFill>
              </a:rPr>
              <a:t>Om te overleven moest Roosje wel dansen met de vijand</a:t>
            </a:r>
            <a:endParaRPr lang="nl-NL" dirty="0" smtClean="0">
              <a:solidFill>
                <a:schemeClr val="tx1"/>
              </a:solidFill>
            </a:endParaRPr>
          </a:p>
          <a:p>
            <a:pPr lvl="1"/>
            <a:endParaRPr lang="nl-NL" dirty="0"/>
          </a:p>
        </p:txBody>
      </p:sp>
      <p:sp>
        <p:nvSpPr>
          <p:cNvPr id="3" name="Titel 2"/>
          <p:cNvSpPr>
            <a:spLocks noGrp="1"/>
          </p:cNvSpPr>
          <p:nvPr>
            <p:ph type="title"/>
          </p:nvPr>
        </p:nvSpPr>
        <p:spPr>
          <a:xfrm>
            <a:off x="395536" y="1052736"/>
            <a:ext cx="7869560" cy="936104"/>
          </a:xfrm>
        </p:spPr>
        <p:txBody>
          <a:bodyPr>
            <a:normAutofit fontScale="90000"/>
          </a:bodyPr>
          <a:lstStyle/>
          <a:p>
            <a:pPr hangingPunct="0"/>
            <a:r>
              <a:rPr lang="nl-NL" sz="4900" dirty="0" smtClean="0"/>
              <a:t/>
            </a:r>
            <a:br>
              <a:rPr lang="nl-NL" sz="4900" dirty="0" smtClean="0"/>
            </a:br>
            <a:r>
              <a:rPr lang="nl-NL" sz="4900" dirty="0" smtClean="0"/>
              <a:t/>
            </a:r>
            <a:br>
              <a:rPr lang="nl-NL" sz="4900" dirty="0" smtClean="0"/>
            </a:br>
            <a:r>
              <a:rPr lang="nl-NL" sz="4900" dirty="0" smtClean="0"/>
              <a:t/>
            </a:r>
            <a:br>
              <a:rPr lang="nl-NL" sz="4900" dirty="0" smtClean="0"/>
            </a:br>
            <a:r>
              <a:rPr lang="nl-NL" sz="4900" dirty="0" smtClean="0"/>
              <a:t/>
            </a:r>
            <a:br>
              <a:rPr lang="nl-NL" sz="4900" dirty="0" smtClean="0"/>
            </a:br>
            <a:r>
              <a:rPr lang="nl-NL" sz="4900" dirty="0" smtClean="0"/>
              <a:t>Opdracht </a:t>
            </a:r>
            <a:r>
              <a:rPr lang="nl-NL" sz="4900" dirty="0" smtClean="0"/>
              <a:t>3: Discussie</a:t>
            </a:r>
            <a:r>
              <a:rPr lang="nl-NL" sz="4900" dirty="0" smtClean="0"/>
              <a:t/>
            </a:r>
            <a:br>
              <a:rPr lang="nl-NL" sz="4900" dirty="0" smtClean="0"/>
            </a:br>
            <a:endParaRPr lang="nl-NL" sz="4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r>
              <a:rPr lang="nl-NL" b="1" dirty="0" smtClean="0"/>
              <a:t>‘Stel je voor dat jij in een concentratiekamp zit en je kans om te overleven wordt groter als je met de vijand danst/ aanpapt, zou jij dat dan doen?’</a:t>
            </a:r>
            <a:endParaRPr lang="nl-NL" dirty="0" smtClean="0"/>
          </a:p>
          <a:p>
            <a:endParaRPr lang="nl-NL" dirty="0"/>
          </a:p>
        </p:txBody>
      </p:sp>
      <p:sp>
        <p:nvSpPr>
          <p:cNvPr id="3" name="Titel 2"/>
          <p:cNvSpPr>
            <a:spLocks noGrp="1"/>
          </p:cNvSpPr>
          <p:nvPr>
            <p:ph type="title"/>
          </p:nvPr>
        </p:nvSpPr>
        <p:spPr>
          <a:xfrm>
            <a:off x="467544" y="620688"/>
            <a:ext cx="8229600" cy="1219200"/>
          </a:xfrm>
        </p:spPr>
        <p:txBody>
          <a:bodyPr>
            <a:normAutofit fontScale="90000"/>
          </a:bodyPr>
          <a:lstStyle/>
          <a:p>
            <a:r>
              <a:rPr lang="nl-NL" sz="4400" dirty="0" smtClean="0"/>
              <a:t/>
            </a:r>
            <a:br>
              <a:rPr lang="nl-NL" sz="4400" dirty="0" smtClean="0"/>
            </a:br>
            <a:r>
              <a:rPr lang="nl-NL" sz="4400" dirty="0" smtClean="0"/>
              <a:t>Opdracht 3: Alternatief</a:t>
            </a:r>
            <a:r>
              <a:rPr lang="nl-NL" sz="4400" dirty="0" smtClean="0"/>
              <a:t/>
            </a:r>
            <a:br>
              <a:rPr lang="nl-NL" sz="4400" dirty="0" smtClean="0"/>
            </a:br>
            <a:endParaRPr lang="nl-NL"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endParaRPr lang="nl-NL" b="1" i="1" dirty="0" smtClean="0"/>
          </a:p>
          <a:p>
            <a:pPr>
              <a:buNone/>
            </a:pPr>
            <a:endParaRPr lang="nl-NL" b="1" i="1" dirty="0" smtClean="0"/>
          </a:p>
          <a:p>
            <a:pPr>
              <a:buNone/>
            </a:pPr>
            <a:endParaRPr lang="nl-NL" b="1" i="1" dirty="0" smtClean="0"/>
          </a:p>
          <a:p>
            <a:pPr>
              <a:buNone/>
            </a:pPr>
            <a:r>
              <a:rPr lang="nl-NL" sz="2400" b="1" i="1" dirty="0" smtClean="0"/>
              <a:t>Zou jij met iemand kunnen dansen, die je leven in gevaar brengt? </a:t>
            </a:r>
            <a:endParaRPr lang="nl-NL" sz="2400" dirty="0"/>
          </a:p>
        </p:txBody>
      </p:sp>
      <p:sp>
        <p:nvSpPr>
          <p:cNvPr id="3" name="Titel 2"/>
          <p:cNvSpPr>
            <a:spLocks noGrp="1"/>
          </p:cNvSpPr>
          <p:nvPr>
            <p:ph type="title"/>
          </p:nvPr>
        </p:nvSpPr>
        <p:spPr/>
        <p:txBody>
          <a:bodyPr>
            <a:normAutofit/>
          </a:bodyPr>
          <a:lstStyle/>
          <a:p>
            <a:r>
              <a:rPr lang="nl-NL" sz="4400" dirty="0" smtClean="0"/>
              <a:t>Slotvraag</a:t>
            </a:r>
            <a:endParaRPr lang="nl-NL" sz="44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129</TotalTime>
  <Words>591</Words>
  <Application>Microsoft Office PowerPoint</Application>
  <PresentationFormat>Diavoorstelling (4:3)</PresentationFormat>
  <Paragraphs>56</Paragraphs>
  <Slides>18</Slides>
  <Notes>0</Notes>
  <HiddenSlides>0</HiddenSlides>
  <MMClips>0</MMClips>
  <ScaleCrop>false</ScaleCrop>
  <HeadingPairs>
    <vt:vector size="4" baseType="variant">
      <vt:variant>
        <vt:lpstr>Thema</vt:lpstr>
      </vt:variant>
      <vt:variant>
        <vt:i4>1</vt:i4>
      </vt:variant>
      <vt:variant>
        <vt:lpstr>Diatitels</vt:lpstr>
      </vt:variant>
      <vt:variant>
        <vt:i4>18</vt:i4>
      </vt:variant>
    </vt:vector>
  </HeadingPairs>
  <TitlesOfParts>
    <vt:vector size="19" baseType="lpstr">
      <vt:lpstr>Papier</vt:lpstr>
      <vt:lpstr>Waarom doen mensen zoals ze doen? - Het oorlogsverhaal van Tante Roosje</vt:lpstr>
      <vt:lpstr>Opdracht 1: Wat staat de gevangenen te wachten in Auschwitz?</vt:lpstr>
      <vt:lpstr>Opdracht 1: Wat staat de gevangenen te wachten in Auschwitz?</vt:lpstr>
      <vt:lpstr>Opdracht 1: Aankomst in Auschwitz </vt:lpstr>
      <vt:lpstr>Opdracht 1: Aankomst in Auschwitz </vt:lpstr>
      <vt:lpstr>Opdracht 2: Over het kampleven in Auschwitz</vt:lpstr>
      <vt:lpstr>Maak een onderschrift bij de foto’s</vt:lpstr>
      <vt:lpstr>Dia 8</vt:lpstr>
      <vt:lpstr>Dia 9</vt:lpstr>
      <vt:lpstr>Dia 10</vt:lpstr>
      <vt:lpstr>Dia 11</vt:lpstr>
      <vt:lpstr>Dia 12</vt:lpstr>
      <vt:lpstr>Dia 13</vt:lpstr>
      <vt:lpstr>Over leven in het kamp</vt:lpstr>
      <vt:lpstr>Over leven in het kamp</vt:lpstr>
      <vt:lpstr>    Opdracht 3: Discussie </vt:lpstr>
      <vt:lpstr> Opdracht 3: Alternatief </vt:lpstr>
      <vt:lpstr>Slotvraag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Rolf</dc:creator>
  <cp:lastModifiedBy>Rolf</cp:lastModifiedBy>
  <cp:revision>25</cp:revision>
  <dcterms:created xsi:type="dcterms:W3CDTF">2018-02-11T14:24:37Z</dcterms:created>
  <dcterms:modified xsi:type="dcterms:W3CDTF">2018-04-25T22:10:50Z</dcterms:modified>
</cp:coreProperties>
</file>